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7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693400" cy="7562850"/>
  <p:notesSz cx="10693400" cy="7562850"/>
  <p:embeddedFontLst>
    <p:embeddedFont>
      <p:font typeface="Gulim" panose="020B0600000101010101" pitchFamily="34" charset="-127"/>
      <p:regular r:id="rId25"/>
    </p:embeddedFont>
    <p:embeddedFont>
      <p:font typeface="Malgun Gothic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9"/>
    <p:restoredTop sz="94720"/>
  </p:normalViewPr>
  <p:slideViewPr>
    <p:cSldViewPr>
      <p:cViewPr varScale="1">
        <p:scale>
          <a:sx n="169" d="100"/>
          <a:sy n="169" d="100"/>
        </p:scale>
        <p:origin x="208" y="7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6E411-A049-B148-B4A2-8DDFE6B15B5F}" type="datetimeFigureOut">
              <a:rPr kumimoji="1" lang="ko-Kore-KR" altLang="en-US" smtClean="0"/>
              <a:t>2022. 5. 10.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3277E-B00F-E743-A5DC-C24ACA1432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7183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3277E-B00F-E743-A5DC-C24ACA14323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74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png"/><Relationship Id="rId18" Type="http://schemas.openxmlformats.org/officeDocument/2006/relationships/image" Target="../media/image2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17" Type="http://schemas.openxmlformats.org/officeDocument/2006/relationships/image" Target="../media/image73.jp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jpg"/><Relationship Id="rId15" Type="http://schemas.openxmlformats.org/officeDocument/2006/relationships/image" Target="../media/image71.pn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jpg"/><Relationship Id="rId18" Type="http://schemas.openxmlformats.org/officeDocument/2006/relationships/image" Target="../media/image93.jp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jpg"/><Relationship Id="rId17" Type="http://schemas.openxmlformats.org/officeDocument/2006/relationships/image" Target="../media/image92.jpg"/><Relationship Id="rId2" Type="http://schemas.openxmlformats.org/officeDocument/2006/relationships/image" Target="../media/image4.png"/><Relationship Id="rId16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jpg"/><Relationship Id="rId10" Type="http://schemas.openxmlformats.org/officeDocument/2006/relationships/image" Target="../media/image85.png"/><Relationship Id="rId19" Type="http://schemas.openxmlformats.org/officeDocument/2006/relationships/image" Target="../media/image2.jp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jpg"/><Relationship Id="rId3" Type="http://schemas.openxmlformats.org/officeDocument/2006/relationships/image" Target="../media/image78.png"/><Relationship Id="rId7" Type="http://schemas.openxmlformats.org/officeDocument/2006/relationships/image" Target="../media/image97.png"/><Relationship Id="rId12" Type="http://schemas.openxmlformats.org/officeDocument/2006/relationships/image" Target="../media/image102.jpg"/><Relationship Id="rId2" Type="http://schemas.openxmlformats.org/officeDocument/2006/relationships/image" Target="../media/image4.png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01.jpg"/><Relationship Id="rId5" Type="http://schemas.openxmlformats.org/officeDocument/2006/relationships/image" Target="../media/image95.png"/><Relationship Id="rId15" Type="http://schemas.openxmlformats.org/officeDocument/2006/relationships/image" Target="../media/image105.jp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2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g"/><Relationship Id="rId5" Type="http://schemas.openxmlformats.org/officeDocument/2006/relationships/image" Target="../media/image108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g"/><Relationship Id="rId5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.jp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2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2.jpg"/><Relationship Id="rId4" Type="http://schemas.openxmlformats.org/officeDocument/2006/relationships/image" Target="../media/image46.jp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51.png"/><Relationship Id="rId7" Type="http://schemas.openxmlformats.org/officeDocument/2006/relationships/image" Target="../media/image4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5677" y="1850898"/>
            <a:ext cx="6642100" cy="4051300"/>
            <a:chOff x="1995677" y="1850898"/>
            <a:chExt cx="6642100" cy="4051300"/>
          </a:xfrm>
        </p:grpSpPr>
        <p:sp>
          <p:nvSpPr>
            <p:cNvPr id="3" name="object 3"/>
            <p:cNvSpPr/>
            <p:nvPr/>
          </p:nvSpPr>
          <p:spPr>
            <a:xfrm>
              <a:off x="2007107" y="1862328"/>
              <a:ext cx="6619240" cy="4028440"/>
            </a:xfrm>
            <a:custGeom>
              <a:avLst/>
              <a:gdLst/>
              <a:ahLst/>
              <a:cxnLst/>
              <a:rect l="l" t="t" r="r" b="b"/>
              <a:pathLst>
                <a:path w="6619240" h="4028440">
                  <a:moveTo>
                    <a:pt x="6224016" y="4027932"/>
                  </a:moveTo>
                  <a:lnTo>
                    <a:pt x="394715" y="4027932"/>
                  </a:lnTo>
                  <a:lnTo>
                    <a:pt x="345216" y="4024881"/>
                  </a:lnTo>
                  <a:lnTo>
                    <a:pt x="297547" y="4015970"/>
                  </a:lnTo>
                  <a:lnTo>
                    <a:pt x="252080" y="4001561"/>
                  </a:lnTo>
                  <a:lnTo>
                    <a:pt x="209186" y="3982016"/>
                  </a:lnTo>
                  <a:lnTo>
                    <a:pt x="169234" y="3957697"/>
                  </a:lnTo>
                  <a:lnTo>
                    <a:pt x="132594" y="3928967"/>
                  </a:lnTo>
                  <a:lnTo>
                    <a:pt x="99639" y="3896186"/>
                  </a:lnTo>
                  <a:lnTo>
                    <a:pt x="70737" y="3859719"/>
                  </a:lnTo>
                  <a:lnTo>
                    <a:pt x="46259" y="3819925"/>
                  </a:lnTo>
                  <a:lnTo>
                    <a:pt x="26576" y="3777169"/>
                  </a:lnTo>
                  <a:lnTo>
                    <a:pt x="12058" y="3731811"/>
                  </a:lnTo>
                  <a:lnTo>
                    <a:pt x="3076" y="3684214"/>
                  </a:lnTo>
                  <a:lnTo>
                    <a:pt x="0" y="3634740"/>
                  </a:lnTo>
                  <a:lnTo>
                    <a:pt x="0" y="394715"/>
                  </a:lnTo>
                  <a:lnTo>
                    <a:pt x="2656" y="348695"/>
                  </a:lnTo>
                  <a:lnTo>
                    <a:pt x="10428" y="304231"/>
                  </a:lnTo>
                  <a:lnTo>
                    <a:pt x="23018" y="261619"/>
                  </a:lnTo>
                  <a:lnTo>
                    <a:pt x="40130" y="221157"/>
                  </a:lnTo>
                  <a:lnTo>
                    <a:pt x="61468" y="183141"/>
                  </a:lnTo>
                  <a:lnTo>
                    <a:pt x="86734" y="147867"/>
                  </a:lnTo>
                  <a:lnTo>
                    <a:pt x="115633" y="115633"/>
                  </a:lnTo>
                  <a:lnTo>
                    <a:pt x="147867" y="86734"/>
                  </a:lnTo>
                  <a:lnTo>
                    <a:pt x="183141" y="61468"/>
                  </a:lnTo>
                  <a:lnTo>
                    <a:pt x="221157" y="40130"/>
                  </a:lnTo>
                  <a:lnTo>
                    <a:pt x="261619" y="23018"/>
                  </a:lnTo>
                  <a:lnTo>
                    <a:pt x="304231" y="10428"/>
                  </a:lnTo>
                  <a:lnTo>
                    <a:pt x="348695" y="2656"/>
                  </a:lnTo>
                  <a:lnTo>
                    <a:pt x="394715" y="0"/>
                  </a:lnTo>
                  <a:lnTo>
                    <a:pt x="6224016" y="0"/>
                  </a:lnTo>
                  <a:lnTo>
                    <a:pt x="6270036" y="2656"/>
                  </a:lnTo>
                  <a:lnTo>
                    <a:pt x="6314500" y="10428"/>
                  </a:lnTo>
                  <a:lnTo>
                    <a:pt x="6357112" y="23018"/>
                  </a:lnTo>
                  <a:lnTo>
                    <a:pt x="6397574" y="40130"/>
                  </a:lnTo>
                  <a:lnTo>
                    <a:pt x="6435590" y="61468"/>
                  </a:lnTo>
                  <a:lnTo>
                    <a:pt x="6470864" y="86734"/>
                  </a:lnTo>
                  <a:lnTo>
                    <a:pt x="6503098" y="115633"/>
                  </a:lnTo>
                  <a:lnTo>
                    <a:pt x="6531997" y="147867"/>
                  </a:lnTo>
                  <a:lnTo>
                    <a:pt x="6557263" y="183141"/>
                  </a:lnTo>
                  <a:lnTo>
                    <a:pt x="6578601" y="221157"/>
                  </a:lnTo>
                  <a:lnTo>
                    <a:pt x="6595713" y="261619"/>
                  </a:lnTo>
                  <a:lnTo>
                    <a:pt x="6608303" y="304231"/>
                  </a:lnTo>
                  <a:lnTo>
                    <a:pt x="6616075" y="348695"/>
                  </a:lnTo>
                  <a:lnTo>
                    <a:pt x="6618732" y="394715"/>
                  </a:lnTo>
                  <a:lnTo>
                    <a:pt x="6618732" y="3634740"/>
                  </a:lnTo>
                  <a:lnTo>
                    <a:pt x="6615655" y="3684214"/>
                  </a:lnTo>
                  <a:lnTo>
                    <a:pt x="6606673" y="3731811"/>
                  </a:lnTo>
                  <a:lnTo>
                    <a:pt x="6592155" y="3777169"/>
                  </a:lnTo>
                  <a:lnTo>
                    <a:pt x="6572472" y="3819925"/>
                  </a:lnTo>
                  <a:lnTo>
                    <a:pt x="6547994" y="3859719"/>
                  </a:lnTo>
                  <a:lnTo>
                    <a:pt x="6519092" y="3896186"/>
                  </a:lnTo>
                  <a:lnTo>
                    <a:pt x="6486137" y="3928967"/>
                  </a:lnTo>
                  <a:lnTo>
                    <a:pt x="6449497" y="3957697"/>
                  </a:lnTo>
                  <a:lnTo>
                    <a:pt x="6409545" y="3982016"/>
                  </a:lnTo>
                  <a:lnTo>
                    <a:pt x="6366651" y="4001561"/>
                  </a:lnTo>
                  <a:lnTo>
                    <a:pt x="6321184" y="4015970"/>
                  </a:lnTo>
                  <a:lnTo>
                    <a:pt x="6273515" y="4024881"/>
                  </a:lnTo>
                  <a:lnTo>
                    <a:pt x="6224016" y="4027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07107" y="1862328"/>
              <a:ext cx="6619240" cy="4028440"/>
            </a:xfrm>
            <a:custGeom>
              <a:avLst/>
              <a:gdLst/>
              <a:ahLst/>
              <a:cxnLst/>
              <a:rect l="l" t="t" r="r" b="b"/>
              <a:pathLst>
                <a:path w="6619240" h="4028440">
                  <a:moveTo>
                    <a:pt x="0" y="394715"/>
                  </a:moveTo>
                  <a:lnTo>
                    <a:pt x="2656" y="348695"/>
                  </a:lnTo>
                  <a:lnTo>
                    <a:pt x="10428" y="304231"/>
                  </a:lnTo>
                  <a:lnTo>
                    <a:pt x="23018" y="261619"/>
                  </a:lnTo>
                  <a:lnTo>
                    <a:pt x="40130" y="221157"/>
                  </a:lnTo>
                  <a:lnTo>
                    <a:pt x="61468" y="183141"/>
                  </a:lnTo>
                  <a:lnTo>
                    <a:pt x="86734" y="147867"/>
                  </a:lnTo>
                  <a:lnTo>
                    <a:pt x="115633" y="115633"/>
                  </a:lnTo>
                  <a:lnTo>
                    <a:pt x="147867" y="86734"/>
                  </a:lnTo>
                  <a:lnTo>
                    <a:pt x="183141" y="61468"/>
                  </a:lnTo>
                  <a:lnTo>
                    <a:pt x="221157" y="40130"/>
                  </a:lnTo>
                  <a:lnTo>
                    <a:pt x="261619" y="23018"/>
                  </a:lnTo>
                  <a:lnTo>
                    <a:pt x="304231" y="10428"/>
                  </a:lnTo>
                  <a:lnTo>
                    <a:pt x="348695" y="2656"/>
                  </a:lnTo>
                  <a:lnTo>
                    <a:pt x="394715" y="0"/>
                  </a:lnTo>
                  <a:lnTo>
                    <a:pt x="6224016" y="0"/>
                  </a:lnTo>
                  <a:lnTo>
                    <a:pt x="6270036" y="2656"/>
                  </a:lnTo>
                  <a:lnTo>
                    <a:pt x="6314500" y="10428"/>
                  </a:lnTo>
                  <a:lnTo>
                    <a:pt x="6357112" y="23018"/>
                  </a:lnTo>
                  <a:lnTo>
                    <a:pt x="6397574" y="40130"/>
                  </a:lnTo>
                  <a:lnTo>
                    <a:pt x="6435590" y="61468"/>
                  </a:lnTo>
                  <a:lnTo>
                    <a:pt x="6470864" y="86734"/>
                  </a:lnTo>
                  <a:lnTo>
                    <a:pt x="6503098" y="115633"/>
                  </a:lnTo>
                  <a:lnTo>
                    <a:pt x="6531997" y="147867"/>
                  </a:lnTo>
                  <a:lnTo>
                    <a:pt x="6557263" y="183141"/>
                  </a:lnTo>
                  <a:lnTo>
                    <a:pt x="6578601" y="221157"/>
                  </a:lnTo>
                  <a:lnTo>
                    <a:pt x="6595713" y="261619"/>
                  </a:lnTo>
                  <a:lnTo>
                    <a:pt x="6608303" y="304231"/>
                  </a:lnTo>
                  <a:lnTo>
                    <a:pt x="6616075" y="348695"/>
                  </a:lnTo>
                  <a:lnTo>
                    <a:pt x="6618732" y="394715"/>
                  </a:lnTo>
                  <a:lnTo>
                    <a:pt x="6618732" y="3634740"/>
                  </a:lnTo>
                  <a:lnTo>
                    <a:pt x="6615655" y="3684214"/>
                  </a:lnTo>
                  <a:lnTo>
                    <a:pt x="6606673" y="3731811"/>
                  </a:lnTo>
                  <a:lnTo>
                    <a:pt x="6592155" y="3777169"/>
                  </a:lnTo>
                  <a:lnTo>
                    <a:pt x="6572472" y="3819925"/>
                  </a:lnTo>
                  <a:lnTo>
                    <a:pt x="6547994" y="3859719"/>
                  </a:lnTo>
                  <a:lnTo>
                    <a:pt x="6519092" y="3896186"/>
                  </a:lnTo>
                  <a:lnTo>
                    <a:pt x="6486137" y="3928967"/>
                  </a:lnTo>
                  <a:lnTo>
                    <a:pt x="6449497" y="3957697"/>
                  </a:lnTo>
                  <a:lnTo>
                    <a:pt x="6409545" y="3982016"/>
                  </a:lnTo>
                  <a:lnTo>
                    <a:pt x="6366651" y="4001561"/>
                  </a:lnTo>
                  <a:lnTo>
                    <a:pt x="6321184" y="4015970"/>
                  </a:lnTo>
                  <a:lnTo>
                    <a:pt x="6273515" y="4024881"/>
                  </a:lnTo>
                  <a:lnTo>
                    <a:pt x="6224016" y="4027932"/>
                  </a:lnTo>
                  <a:lnTo>
                    <a:pt x="394715" y="4027932"/>
                  </a:lnTo>
                  <a:lnTo>
                    <a:pt x="345216" y="4024881"/>
                  </a:lnTo>
                  <a:lnTo>
                    <a:pt x="297547" y="4015970"/>
                  </a:lnTo>
                  <a:lnTo>
                    <a:pt x="252080" y="4001561"/>
                  </a:lnTo>
                  <a:lnTo>
                    <a:pt x="209186" y="3982016"/>
                  </a:lnTo>
                  <a:lnTo>
                    <a:pt x="169234" y="3957697"/>
                  </a:lnTo>
                  <a:lnTo>
                    <a:pt x="132594" y="3928967"/>
                  </a:lnTo>
                  <a:lnTo>
                    <a:pt x="99639" y="3896186"/>
                  </a:lnTo>
                  <a:lnTo>
                    <a:pt x="70737" y="3859719"/>
                  </a:lnTo>
                  <a:lnTo>
                    <a:pt x="46259" y="3819925"/>
                  </a:lnTo>
                  <a:lnTo>
                    <a:pt x="26576" y="3777169"/>
                  </a:lnTo>
                  <a:lnTo>
                    <a:pt x="12058" y="3731811"/>
                  </a:lnTo>
                  <a:lnTo>
                    <a:pt x="3076" y="3684214"/>
                  </a:lnTo>
                  <a:lnTo>
                    <a:pt x="0" y="3634740"/>
                  </a:lnTo>
                  <a:lnTo>
                    <a:pt x="0" y="394715"/>
                  </a:lnTo>
                  <a:close/>
                </a:path>
              </a:pathLst>
            </a:custGeom>
            <a:ln w="2285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46395" y="2103997"/>
              <a:ext cx="3364229" cy="426720"/>
            </a:xfrm>
            <a:custGeom>
              <a:avLst/>
              <a:gdLst/>
              <a:ahLst/>
              <a:cxnLst/>
              <a:rect l="l" t="t" r="r" b="b"/>
              <a:pathLst>
                <a:path w="3364229" h="426719">
                  <a:moveTo>
                    <a:pt x="27590" y="146407"/>
                  </a:moveTo>
                  <a:lnTo>
                    <a:pt x="0" y="100126"/>
                  </a:lnTo>
                  <a:lnTo>
                    <a:pt x="107246" y="40495"/>
                  </a:lnTo>
                  <a:lnTo>
                    <a:pt x="157532" y="40495"/>
                  </a:lnTo>
                  <a:lnTo>
                    <a:pt x="157532" y="104576"/>
                  </a:lnTo>
                  <a:lnTo>
                    <a:pt x="100571" y="104576"/>
                  </a:lnTo>
                  <a:lnTo>
                    <a:pt x="27590" y="146407"/>
                  </a:lnTo>
                  <a:close/>
                </a:path>
                <a:path w="3364229" h="426719">
                  <a:moveTo>
                    <a:pt x="157532" y="361346"/>
                  </a:moveTo>
                  <a:lnTo>
                    <a:pt x="100571" y="361346"/>
                  </a:lnTo>
                  <a:lnTo>
                    <a:pt x="100571" y="104576"/>
                  </a:lnTo>
                  <a:lnTo>
                    <a:pt x="157532" y="104576"/>
                  </a:lnTo>
                  <a:lnTo>
                    <a:pt x="157532" y="361346"/>
                  </a:lnTo>
                  <a:close/>
                </a:path>
                <a:path w="3364229" h="426719">
                  <a:moveTo>
                    <a:pt x="365796" y="366241"/>
                  </a:moveTo>
                  <a:lnTo>
                    <a:pt x="314954" y="357118"/>
                  </a:lnTo>
                  <a:lnTo>
                    <a:pt x="277240" y="329750"/>
                  </a:lnTo>
                  <a:lnTo>
                    <a:pt x="253877" y="285472"/>
                  </a:lnTo>
                  <a:lnTo>
                    <a:pt x="246116" y="226064"/>
                  </a:lnTo>
                  <a:lnTo>
                    <a:pt x="246116" y="175333"/>
                  </a:lnTo>
                  <a:lnTo>
                    <a:pt x="248022" y="143918"/>
                  </a:lnTo>
                  <a:lnTo>
                    <a:pt x="263486" y="91963"/>
                  </a:lnTo>
                  <a:lnTo>
                    <a:pt x="294080" y="56001"/>
                  </a:lnTo>
                  <a:lnTo>
                    <a:pt x="337802" y="37867"/>
                  </a:lnTo>
                  <a:lnTo>
                    <a:pt x="364461" y="35600"/>
                  </a:lnTo>
                  <a:lnTo>
                    <a:pt x="391273" y="37867"/>
                  </a:lnTo>
                  <a:lnTo>
                    <a:pt x="414747" y="44667"/>
                  </a:lnTo>
                  <a:lnTo>
                    <a:pt x="434884" y="56001"/>
                  </a:lnTo>
                  <a:lnTo>
                    <a:pt x="451683" y="71868"/>
                  </a:lnTo>
                  <a:lnTo>
                    <a:pt x="463263" y="89446"/>
                  </a:lnTo>
                  <a:lnTo>
                    <a:pt x="357044" y="89446"/>
                  </a:lnTo>
                  <a:lnTo>
                    <a:pt x="349702" y="90484"/>
                  </a:lnTo>
                  <a:lnTo>
                    <a:pt x="315010" y="116258"/>
                  </a:lnTo>
                  <a:lnTo>
                    <a:pt x="303829" y="162400"/>
                  </a:lnTo>
                  <a:lnTo>
                    <a:pt x="303495" y="175333"/>
                  </a:lnTo>
                  <a:lnTo>
                    <a:pt x="303495" y="226064"/>
                  </a:lnTo>
                  <a:lnTo>
                    <a:pt x="309058" y="270564"/>
                  </a:lnTo>
                  <a:lnTo>
                    <a:pt x="329454" y="303050"/>
                  </a:lnTo>
                  <a:lnTo>
                    <a:pt x="358379" y="312395"/>
                  </a:lnTo>
                  <a:lnTo>
                    <a:pt x="464251" y="312395"/>
                  </a:lnTo>
                  <a:lnTo>
                    <a:pt x="453018" y="330195"/>
                  </a:lnTo>
                  <a:lnTo>
                    <a:pt x="436719" y="345965"/>
                  </a:lnTo>
                  <a:lnTo>
                    <a:pt x="416750" y="357230"/>
                  </a:lnTo>
                  <a:lnTo>
                    <a:pt x="393108" y="363988"/>
                  </a:lnTo>
                  <a:lnTo>
                    <a:pt x="365796" y="366241"/>
                  </a:lnTo>
                  <a:close/>
                </a:path>
                <a:path w="3364229" h="426719">
                  <a:moveTo>
                    <a:pt x="464251" y="312395"/>
                  </a:moveTo>
                  <a:lnTo>
                    <a:pt x="373510" y="312395"/>
                  </a:lnTo>
                  <a:lnTo>
                    <a:pt x="380926" y="311357"/>
                  </a:lnTo>
                  <a:lnTo>
                    <a:pt x="395167" y="307203"/>
                  </a:lnTo>
                  <a:lnTo>
                    <a:pt x="419642" y="271009"/>
                  </a:lnTo>
                  <a:lnTo>
                    <a:pt x="424537" y="226064"/>
                  </a:lnTo>
                  <a:lnTo>
                    <a:pt x="424537" y="175333"/>
                  </a:lnTo>
                  <a:lnTo>
                    <a:pt x="419420" y="130832"/>
                  </a:lnTo>
                  <a:lnTo>
                    <a:pt x="394202" y="94638"/>
                  </a:lnTo>
                  <a:lnTo>
                    <a:pt x="372175" y="89446"/>
                  </a:lnTo>
                  <a:lnTo>
                    <a:pt x="463263" y="89446"/>
                  </a:lnTo>
                  <a:lnTo>
                    <a:pt x="480052" y="143918"/>
                  </a:lnTo>
                  <a:lnTo>
                    <a:pt x="481918" y="226064"/>
                  </a:lnTo>
                  <a:lnTo>
                    <a:pt x="480135" y="257854"/>
                  </a:lnTo>
                  <a:lnTo>
                    <a:pt x="474712" y="286028"/>
                  </a:lnTo>
                  <a:lnTo>
                    <a:pt x="465673" y="310142"/>
                  </a:lnTo>
                  <a:lnTo>
                    <a:pt x="464251" y="312395"/>
                  </a:lnTo>
                  <a:close/>
                </a:path>
                <a:path w="3364229" h="426719">
                  <a:moveTo>
                    <a:pt x="843290" y="244754"/>
                  </a:moveTo>
                  <a:lnTo>
                    <a:pt x="787219" y="244754"/>
                  </a:lnTo>
                  <a:lnTo>
                    <a:pt x="787219" y="0"/>
                  </a:lnTo>
                  <a:lnTo>
                    <a:pt x="843290" y="0"/>
                  </a:lnTo>
                  <a:lnTo>
                    <a:pt x="843290" y="92561"/>
                  </a:lnTo>
                  <a:lnTo>
                    <a:pt x="897581" y="92561"/>
                  </a:lnTo>
                  <a:lnTo>
                    <a:pt x="897581" y="141512"/>
                  </a:lnTo>
                  <a:lnTo>
                    <a:pt x="843290" y="141512"/>
                  </a:lnTo>
                  <a:lnTo>
                    <a:pt x="843290" y="244754"/>
                  </a:lnTo>
                  <a:close/>
                </a:path>
                <a:path w="3364229" h="426719">
                  <a:moveTo>
                    <a:pt x="541129" y="253654"/>
                  </a:moveTo>
                  <a:lnTo>
                    <a:pt x="518434" y="207818"/>
                  </a:lnTo>
                  <a:lnTo>
                    <a:pt x="540837" y="198181"/>
                  </a:lnTo>
                  <a:lnTo>
                    <a:pt x="560876" y="189295"/>
                  </a:lnTo>
                  <a:lnTo>
                    <a:pt x="607171" y="166864"/>
                  </a:lnTo>
                  <a:lnTo>
                    <a:pt x="644162" y="141039"/>
                  </a:lnTo>
                  <a:lnTo>
                    <a:pt x="661434" y="99820"/>
                  </a:lnTo>
                  <a:lnTo>
                    <a:pt x="661726" y="91226"/>
                  </a:lnTo>
                  <a:lnTo>
                    <a:pt x="661726" y="72091"/>
                  </a:lnTo>
                  <a:lnTo>
                    <a:pt x="536234" y="72091"/>
                  </a:lnTo>
                  <a:lnTo>
                    <a:pt x="536234" y="24475"/>
                  </a:lnTo>
                  <a:lnTo>
                    <a:pt x="717797" y="24475"/>
                  </a:lnTo>
                  <a:lnTo>
                    <a:pt x="717719" y="99820"/>
                  </a:lnTo>
                  <a:lnTo>
                    <a:pt x="710010" y="142402"/>
                  </a:lnTo>
                  <a:lnTo>
                    <a:pt x="682642" y="179115"/>
                  </a:lnTo>
                  <a:lnTo>
                    <a:pt x="650156" y="202033"/>
                  </a:lnTo>
                  <a:lnTo>
                    <a:pt x="603653" y="226064"/>
                  </a:lnTo>
                  <a:lnTo>
                    <a:pt x="558387" y="246256"/>
                  </a:lnTo>
                  <a:lnTo>
                    <a:pt x="541129" y="253654"/>
                  </a:lnTo>
                  <a:close/>
                </a:path>
                <a:path w="3364229" h="426719">
                  <a:moveTo>
                    <a:pt x="717797" y="426317"/>
                  </a:moveTo>
                  <a:lnTo>
                    <a:pt x="677955" y="423063"/>
                  </a:lnTo>
                  <a:lnTo>
                    <a:pt x="634664" y="409101"/>
                  </a:lnTo>
                  <a:lnTo>
                    <a:pt x="600093" y="378479"/>
                  </a:lnTo>
                  <a:lnTo>
                    <a:pt x="591028" y="346661"/>
                  </a:lnTo>
                  <a:lnTo>
                    <a:pt x="591028" y="326190"/>
                  </a:lnTo>
                  <a:lnTo>
                    <a:pt x="605127" y="287183"/>
                  </a:lnTo>
                  <a:lnTo>
                    <a:pt x="644260" y="259328"/>
                  </a:lnTo>
                  <a:lnTo>
                    <a:pt x="690596" y="247980"/>
                  </a:lnTo>
                  <a:lnTo>
                    <a:pt x="717797" y="246534"/>
                  </a:lnTo>
                  <a:lnTo>
                    <a:pt x="731718" y="246895"/>
                  </a:lnTo>
                  <a:lnTo>
                    <a:pt x="769641" y="252319"/>
                  </a:lnTo>
                  <a:lnTo>
                    <a:pt x="809692" y="268784"/>
                  </a:lnTo>
                  <a:lnTo>
                    <a:pt x="834100" y="292370"/>
                  </a:lnTo>
                  <a:lnTo>
                    <a:pt x="717797" y="292370"/>
                  </a:lnTo>
                  <a:lnTo>
                    <a:pt x="709565" y="292592"/>
                  </a:lnTo>
                  <a:lnTo>
                    <a:pt x="671146" y="301344"/>
                  </a:lnTo>
                  <a:lnTo>
                    <a:pt x="646151" y="326190"/>
                  </a:lnTo>
                  <a:lnTo>
                    <a:pt x="646151" y="346661"/>
                  </a:lnTo>
                  <a:lnTo>
                    <a:pt x="678637" y="374548"/>
                  </a:lnTo>
                  <a:lnTo>
                    <a:pt x="717797" y="380481"/>
                  </a:lnTo>
                  <a:lnTo>
                    <a:pt x="834100" y="380481"/>
                  </a:lnTo>
                  <a:lnTo>
                    <a:pt x="830468" y="385668"/>
                  </a:lnTo>
                  <a:lnTo>
                    <a:pt x="791335" y="413523"/>
                  </a:lnTo>
                  <a:lnTo>
                    <a:pt x="744999" y="424871"/>
                  </a:lnTo>
                  <a:lnTo>
                    <a:pt x="731718" y="425956"/>
                  </a:lnTo>
                  <a:lnTo>
                    <a:pt x="717797" y="426317"/>
                  </a:lnTo>
                  <a:close/>
                </a:path>
                <a:path w="3364229" h="426719">
                  <a:moveTo>
                    <a:pt x="834100" y="380481"/>
                  </a:moveTo>
                  <a:lnTo>
                    <a:pt x="717797" y="380481"/>
                  </a:lnTo>
                  <a:lnTo>
                    <a:pt x="726030" y="380259"/>
                  </a:lnTo>
                  <a:lnTo>
                    <a:pt x="733818" y="379591"/>
                  </a:lnTo>
                  <a:lnTo>
                    <a:pt x="776613" y="364090"/>
                  </a:lnTo>
                  <a:lnTo>
                    <a:pt x="789444" y="346661"/>
                  </a:lnTo>
                  <a:lnTo>
                    <a:pt x="789444" y="326190"/>
                  </a:lnTo>
                  <a:lnTo>
                    <a:pt x="756958" y="298303"/>
                  </a:lnTo>
                  <a:lnTo>
                    <a:pt x="717797" y="292370"/>
                  </a:lnTo>
                  <a:lnTo>
                    <a:pt x="834100" y="292370"/>
                  </a:lnTo>
                  <a:lnTo>
                    <a:pt x="844567" y="346661"/>
                  </a:lnTo>
                  <a:lnTo>
                    <a:pt x="844055" y="354490"/>
                  </a:lnTo>
                  <a:lnTo>
                    <a:pt x="842344" y="362848"/>
                  </a:lnTo>
                  <a:lnTo>
                    <a:pt x="839493" y="370844"/>
                  </a:lnTo>
                  <a:lnTo>
                    <a:pt x="835502" y="378479"/>
                  </a:lnTo>
                  <a:lnTo>
                    <a:pt x="834100" y="380481"/>
                  </a:lnTo>
                  <a:close/>
                </a:path>
                <a:path w="3364229" h="426719">
                  <a:moveTo>
                    <a:pt x="1011503" y="381816"/>
                  </a:moveTo>
                  <a:lnTo>
                    <a:pt x="954987" y="381816"/>
                  </a:lnTo>
                  <a:lnTo>
                    <a:pt x="954987" y="323965"/>
                  </a:lnTo>
                  <a:lnTo>
                    <a:pt x="1011503" y="323965"/>
                  </a:lnTo>
                  <a:lnTo>
                    <a:pt x="1011503" y="381816"/>
                  </a:lnTo>
                  <a:close/>
                </a:path>
                <a:path w="3364229" h="426719">
                  <a:moveTo>
                    <a:pt x="1418685" y="70756"/>
                  </a:moveTo>
                  <a:lnTo>
                    <a:pt x="1191286" y="70756"/>
                  </a:lnTo>
                  <a:lnTo>
                    <a:pt x="1191286" y="24920"/>
                  </a:lnTo>
                  <a:lnTo>
                    <a:pt x="1418685" y="24920"/>
                  </a:lnTo>
                  <a:lnTo>
                    <a:pt x="1418685" y="70756"/>
                  </a:lnTo>
                  <a:close/>
                </a:path>
                <a:path w="3364229" h="426719">
                  <a:moveTo>
                    <a:pt x="1188616" y="236299"/>
                  </a:moveTo>
                  <a:lnTo>
                    <a:pt x="1188616" y="190463"/>
                  </a:lnTo>
                  <a:lnTo>
                    <a:pt x="1227332" y="190463"/>
                  </a:lnTo>
                  <a:lnTo>
                    <a:pt x="1227332" y="70756"/>
                  </a:lnTo>
                  <a:lnTo>
                    <a:pt x="1281623" y="70756"/>
                  </a:lnTo>
                  <a:lnTo>
                    <a:pt x="1281623" y="190018"/>
                  </a:lnTo>
                  <a:lnTo>
                    <a:pt x="1430344" y="190018"/>
                  </a:lnTo>
                  <a:lnTo>
                    <a:pt x="1406002" y="229957"/>
                  </a:lnTo>
                  <a:lnTo>
                    <a:pt x="1360959" y="232683"/>
                  </a:lnTo>
                  <a:lnTo>
                    <a:pt x="1249137" y="235854"/>
                  </a:lnTo>
                  <a:lnTo>
                    <a:pt x="1188616" y="236299"/>
                  </a:lnTo>
                  <a:close/>
                </a:path>
                <a:path w="3364229" h="426719">
                  <a:moveTo>
                    <a:pt x="1430344" y="190018"/>
                  </a:moveTo>
                  <a:lnTo>
                    <a:pt x="1281623" y="190018"/>
                  </a:lnTo>
                  <a:lnTo>
                    <a:pt x="1329683" y="188683"/>
                  </a:lnTo>
                  <a:lnTo>
                    <a:pt x="1329683" y="70756"/>
                  </a:lnTo>
                  <a:lnTo>
                    <a:pt x="1383974" y="70756"/>
                  </a:lnTo>
                  <a:lnTo>
                    <a:pt x="1383974" y="186458"/>
                  </a:lnTo>
                  <a:lnTo>
                    <a:pt x="1430059" y="186458"/>
                  </a:lnTo>
                  <a:lnTo>
                    <a:pt x="1430344" y="190018"/>
                  </a:lnTo>
                  <a:close/>
                </a:path>
                <a:path w="3364229" h="426719">
                  <a:moveTo>
                    <a:pt x="1430059" y="186458"/>
                  </a:moveTo>
                  <a:lnTo>
                    <a:pt x="1383974" y="186458"/>
                  </a:lnTo>
                  <a:lnTo>
                    <a:pt x="1391391" y="185865"/>
                  </a:lnTo>
                  <a:lnTo>
                    <a:pt x="1398882" y="185345"/>
                  </a:lnTo>
                  <a:lnTo>
                    <a:pt x="1414012" y="184455"/>
                  </a:lnTo>
                  <a:lnTo>
                    <a:pt x="1429810" y="183343"/>
                  </a:lnTo>
                  <a:lnTo>
                    <a:pt x="1430059" y="186458"/>
                  </a:lnTo>
                  <a:close/>
                </a:path>
                <a:path w="3364229" h="426719">
                  <a:moveTo>
                    <a:pt x="1510802" y="294595"/>
                  </a:moveTo>
                  <a:lnTo>
                    <a:pt x="1454731" y="294595"/>
                  </a:lnTo>
                  <a:lnTo>
                    <a:pt x="1454731" y="0"/>
                  </a:lnTo>
                  <a:lnTo>
                    <a:pt x="1510802" y="0"/>
                  </a:lnTo>
                  <a:lnTo>
                    <a:pt x="1510802" y="111252"/>
                  </a:lnTo>
                  <a:lnTo>
                    <a:pt x="1565093" y="111252"/>
                  </a:lnTo>
                  <a:lnTo>
                    <a:pt x="1565093" y="160202"/>
                  </a:lnTo>
                  <a:lnTo>
                    <a:pt x="1510802" y="160202"/>
                  </a:lnTo>
                  <a:lnTo>
                    <a:pt x="1510802" y="294595"/>
                  </a:lnTo>
                  <a:close/>
                </a:path>
                <a:path w="3364229" h="426719">
                  <a:moveTo>
                    <a:pt x="1520592" y="409407"/>
                  </a:moveTo>
                  <a:lnTo>
                    <a:pt x="1253142" y="409407"/>
                  </a:lnTo>
                  <a:lnTo>
                    <a:pt x="1253142" y="272344"/>
                  </a:lnTo>
                  <a:lnTo>
                    <a:pt x="1309658" y="272344"/>
                  </a:lnTo>
                  <a:lnTo>
                    <a:pt x="1309658" y="361346"/>
                  </a:lnTo>
                  <a:lnTo>
                    <a:pt x="1520592" y="361346"/>
                  </a:lnTo>
                  <a:lnTo>
                    <a:pt x="1520592" y="409407"/>
                  </a:lnTo>
                  <a:close/>
                </a:path>
                <a:path w="3364229" h="426719">
                  <a:moveTo>
                    <a:pt x="1943350" y="417862"/>
                  </a:moveTo>
                  <a:lnTo>
                    <a:pt x="1671450" y="417862"/>
                  </a:lnTo>
                  <a:lnTo>
                    <a:pt x="1671450" y="301270"/>
                  </a:lnTo>
                  <a:lnTo>
                    <a:pt x="1876598" y="301270"/>
                  </a:lnTo>
                  <a:lnTo>
                    <a:pt x="1876598" y="271899"/>
                  </a:lnTo>
                  <a:lnTo>
                    <a:pt x="1669225" y="271899"/>
                  </a:lnTo>
                  <a:lnTo>
                    <a:pt x="1669225" y="227844"/>
                  </a:lnTo>
                  <a:lnTo>
                    <a:pt x="1930889" y="227844"/>
                  </a:lnTo>
                  <a:lnTo>
                    <a:pt x="1930889" y="343546"/>
                  </a:lnTo>
                  <a:lnTo>
                    <a:pt x="1725741" y="343546"/>
                  </a:lnTo>
                  <a:lnTo>
                    <a:pt x="1725741" y="373361"/>
                  </a:lnTo>
                  <a:lnTo>
                    <a:pt x="1943350" y="373361"/>
                  </a:lnTo>
                  <a:lnTo>
                    <a:pt x="1943350" y="417862"/>
                  </a:lnTo>
                  <a:close/>
                </a:path>
                <a:path w="3364229" h="426719">
                  <a:moveTo>
                    <a:pt x="1800947" y="196693"/>
                  </a:moveTo>
                  <a:lnTo>
                    <a:pt x="1604698" y="196693"/>
                  </a:lnTo>
                  <a:lnTo>
                    <a:pt x="1604698" y="12015"/>
                  </a:lnTo>
                  <a:lnTo>
                    <a:pt x="1658989" y="12015"/>
                  </a:lnTo>
                  <a:lnTo>
                    <a:pt x="1658989" y="63636"/>
                  </a:lnTo>
                  <a:lnTo>
                    <a:pt x="1800947" y="63636"/>
                  </a:lnTo>
                  <a:lnTo>
                    <a:pt x="1800947" y="109471"/>
                  </a:lnTo>
                  <a:lnTo>
                    <a:pt x="1658989" y="109471"/>
                  </a:lnTo>
                  <a:lnTo>
                    <a:pt x="1658989" y="150857"/>
                  </a:lnTo>
                  <a:lnTo>
                    <a:pt x="1800947" y="150857"/>
                  </a:lnTo>
                  <a:lnTo>
                    <a:pt x="1800947" y="196693"/>
                  </a:lnTo>
                  <a:close/>
                </a:path>
                <a:path w="3364229" h="426719">
                  <a:moveTo>
                    <a:pt x="1800947" y="63636"/>
                  </a:moveTo>
                  <a:lnTo>
                    <a:pt x="1746656" y="63636"/>
                  </a:lnTo>
                  <a:lnTo>
                    <a:pt x="1746656" y="12015"/>
                  </a:lnTo>
                  <a:lnTo>
                    <a:pt x="1800947" y="12015"/>
                  </a:lnTo>
                  <a:lnTo>
                    <a:pt x="1800947" y="63636"/>
                  </a:lnTo>
                  <a:close/>
                </a:path>
                <a:path w="3364229" h="426719">
                  <a:moveTo>
                    <a:pt x="1800947" y="150857"/>
                  </a:moveTo>
                  <a:lnTo>
                    <a:pt x="1746656" y="150857"/>
                  </a:lnTo>
                  <a:lnTo>
                    <a:pt x="1746656" y="109471"/>
                  </a:lnTo>
                  <a:lnTo>
                    <a:pt x="1800947" y="109471"/>
                  </a:lnTo>
                  <a:lnTo>
                    <a:pt x="1800947" y="150857"/>
                  </a:lnTo>
                  <a:close/>
                </a:path>
                <a:path w="3364229" h="426719">
                  <a:moveTo>
                    <a:pt x="1930889" y="209153"/>
                  </a:moveTo>
                  <a:lnTo>
                    <a:pt x="1875263" y="209153"/>
                  </a:lnTo>
                  <a:lnTo>
                    <a:pt x="1875263" y="168658"/>
                  </a:lnTo>
                  <a:lnTo>
                    <a:pt x="1821417" y="168658"/>
                  </a:lnTo>
                  <a:lnTo>
                    <a:pt x="1821417" y="121932"/>
                  </a:lnTo>
                  <a:lnTo>
                    <a:pt x="1875263" y="121932"/>
                  </a:lnTo>
                  <a:lnTo>
                    <a:pt x="1875263" y="91671"/>
                  </a:lnTo>
                  <a:lnTo>
                    <a:pt x="1821417" y="91671"/>
                  </a:lnTo>
                  <a:lnTo>
                    <a:pt x="1821417" y="44945"/>
                  </a:lnTo>
                  <a:lnTo>
                    <a:pt x="1875263" y="44945"/>
                  </a:lnTo>
                  <a:lnTo>
                    <a:pt x="1875263" y="0"/>
                  </a:lnTo>
                  <a:lnTo>
                    <a:pt x="1930889" y="0"/>
                  </a:lnTo>
                  <a:lnTo>
                    <a:pt x="1930889" y="209153"/>
                  </a:lnTo>
                  <a:close/>
                </a:path>
                <a:path w="3364229" h="426719">
                  <a:moveTo>
                    <a:pt x="2375897" y="256324"/>
                  </a:moveTo>
                  <a:lnTo>
                    <a:pt x="1996751" y="256324"/>
                  </a:lnTo>
                  <a:lnTo>
                    <a:pt x="1996751" y="209153"/>
                  </a:lnTo>
                  <a:lnTo>
                    <a:pt x="2375897" y="209153"/>
                  </a:lnTo>
                  <a:lnTo>
                    <a:pt x="2375897" y="256324"/>
                  </a:lnTo>
                  <a:close/>
                </a:path>
                <a:path w="3364229" h="426719">
                  <a:moveTo>
                    <a:pt x="2220589" y="324410"/>
                  </a:moveTo>
                  <a:lnTo>
                    <a:pt x="2164519" y="324410"/>
                  </a:lnTo>
                  <a:lnTo>
                    <a:pt x="2164519" y="256324"/>
                  </a:lnTo>
                  <a:lnTo>
                    <a:pt x="2220589" y="256324"/>
                  </a:lnTo>
                  <a:lnTo>
                    <a:pt x="2220589" y="324410"/>
                  </a:lnTo>
                  <a:close/>
                </a:path>
                <a:path w="3364229" h="426719">
                  <a:moveTo>
                    <a:pt x="2330951" y="409407"/>
                  </a:moveTo>
                  <a:lnTo>
                    <a:pt x="2050152" y="409407"/>
                  </a:lnTo>
                  <a:lnTo>
                    <a:pt x="2050152" y="292370"/>
                  </a:lnTo>
                  <a:lnTo>
                    <a:pt x="2106222" y="292370"/>
                  </a:lnTo>
                  <a:lnTo>
                    <a:pt x="2106222" y="361791"/>
                  </a:lnTo>
                  <a:lnTo>
                    <a:pt x="2330951" y="361791"/>
                  </a:lnTo>
                  <a:lnTo>
                    <a:pt x="2330951" y="409407"/>
                  </a:lnTo>
                  <a:close/>
                </a:path>
                <a:path w="3364229" h="426719">
                  <a:moveTo>
                    <a:pt x="2322941" y="177113"/>
                  </a:moveTo>
                  <a:lnTo>
                    <a:pt x="2049706" y="177113"/>
                  </a:lnTo>
                  <a:lnTo>
                    <a:pt x="2049706" y="8900"/>
                  </a:lnTo>
                  <a:lnTo>
                    <a:pt x="2105332" y="8900"/>
                  </a:lnTo>
                  <a:lnTo>
                    <a:pt x="2105332" y="50730"/>
                  </a:lnTo>
                  <a:lnTo>
                    <a:pt x="2322941" y="50730"/>
                  </a:lnTo>
                  <a:lnTo>
                    <a:pt x="2322941" y="97011"/>
                  </a:lnTo>
                  <a:lnTo>
                    <a:pt x="2105332" y="97011"/>
                  </a:lnTo>
                  <a:lnTo>
                    <a:pt x="2105332" y="130832"/>
                  </a:lnTo>
                  <a:lnTo>
                    <a:pt x="2322941" y="130832"/>
                  </a:lnTo>
                  <a:lnTo>
                    <a:pt x="2322941" y="177113"/>
                  </a:lnTo>
                  <a:close/>
                </a:path>
                <a:path w="3364229" h="426719">
                  <a:moveTo>
                    <a:pt x="2322941" y="50730"/>
                  </a:moveTo>
                  <a:lnTo>
                    <a:pt x="2267315" y="50730"/>
                  </a:lnTo>
                  <a:lnTo>
                    <a:pt x="2267315" y="8900"/>
                  </a:lnTo>
                  <a:lnTo>
                    <a:pt x="2322941" y="8900"/>
                  </a:lnTo>
                  <a:lnTo>
                    <a:pt x="2322941" y="50730"/>
                  </a:lnTo>
                  <a:close/>
                </a:path>
                <a:path w="3364229" h="426719">
                  <a:moveTo>
                    <a:pt x="2322941" y="130832"/>
                  </a:moveTo>
                  <a:lnTo>
                    <a:pt x="2267315" y="130832"/>
                  </a:lnTo>
                  <a:lnTo>
                    <a:pt x="2267315" y="97011"/>
                  </a:lnTo>
                  <a:lnTo>
                    <a:pt x="2322941" y="97011"/>
                  </a:lnTo>
                  <a:lnTo>
                    <a:pt x="2322941" y="130832"/>
                  </a:lnTo>
                  <a:close/>
                </a:path>
                <a:path w="3364229" h="426719">
                  <a:moveTo>
                    <a:pt x="2745254" y="242084"/>
                  </a:moveTo>
                  <a:lnTo>
                    <a:pt x="2689183" y="242084"/>
                  </a:lnTo>
                  <a:lnTo>
                    <a:pt x="2689183" y="128607"/>
                  </a:lnTo>
                  <a:lnTo>
                    <a:pt x="2616202" y="128607"/>
                  </a:lnTo>
                  <a:lnTo>
                    <a:pt x="2616202" y="80991"/>
                  </a:lnTo>
                  <a:lnTo>
                    <a:pt x="2689183" y="80991"/>
                  </a:lnTo>
                  <a:lnTo>
                    <a:pt x="2689183" y="0"/>
                  </a:lnTo>
                  <a:lnTo>
                    <a:pt x="2745254" y="0"/>
                  </a:lnTo>
                  <a:lnTo>
                    <a:pt x="2745254" y="242084"/>
                  </a:lnTo>
                  <a:close/>
                </a:path>
                <a:path w="3364229" h="426719">
                  <a:moveTo>
                    <a:pt x="2433748" y="241639"/>
                  </a:moveTo>
                  <a:lnTo>
                    <a:pt x="2399038" y="200698"/>
                  </a:lnTo>
                  <a:lnTo>
                    <a:pt x="2407729" y="193898"/>
                  </a:lnTo>
                  <a:lnTo>
                    <a:pt x="2416449" y="186847"/>
                  </a:lnTo>
                  <a:lnTo>
                    <a:pt x="2451048" y="156809"/>
                  </a:lnTo>
                  <a:lnTo>
                    <a:pt x="2480864" y="126382"/>
                  </a:lnTo>
                  <a:lnTo>
                    <a:pt x="2496508" y="83438"/>
                  </a:lnTo>
                  <a:lnTo>
                    <a:pt x="2496940" y="72536"/>
                  </a:lnTo>
                  <a:lnTo>
                    <a:pt x="2496940" y="15575"/>
                  </a:lnTo>
                  <a:lnTo>
                    <a:pt x="2553901" y="15575"/>
                  </a:lnTo>
                  <a:lnTo>
                    <a:pt x="2553900" y="78321"/>
                  </a:lnTo>
                  <a:lnTo>
                    <a:pt x="2564655" y="118446"/>
                  </a:lnTo>
                  <a:lnTo>
                    <a:pt x="2598958" y="150968"/>
                  </a:lnTo>
                  <a:lnTo>
                    <a:pt x="2601616" y="153082"/>
                  </a:lnTo>
                  <a:lnTo>
                    <a:pt x="2527200" y="153082"/>
                  </a:lnTo>
                  <a:lnTo>
                    <a:pt x="2500055" y="184678"/>
                  </a:lnTo>
                  <a:lnTo>
                    <a:pt x="2492489" y="191715"/>
                  </a:lnTo>
                  <a:lnTo>
                    <a:pt x="2461867" y="218526"/>
                  </a:lnTo>
                  <a:lnTo>
                    <a:pt x="2453217" y="225730"/>
                  </a:lnTo>
                  <a:lnTo>
                    <a:pt x="2433748" y="241639"/>
                  </a:lnTo>
                  <a:close/>
                </a:path>
                <a:path w="3364229" h="426719">
                  <a:moveTo>
                    <a:pt x="2615312" y="226954"/>
                  </a:moveTo>
                  <a:lnTo>
                    <a:pt x="2580323" y="200809"/>
                  </a:lnTo>
                  <a:lnTo>
                    <a:pt x="2546780" y="173664"/>
                  </a:lnTo>
                  <a:lnTo>
                    <a:pt x="2527645" y="153082"/>
                  </a:lnTo>
                  <a:lnTo>
                    <a:pt x="2601616" y="153082"/>
                  </a:lnTo>
                  <a:lnTo>
                    <a:pt x="2607107" y="157449"/>
                  </a:lnTo>
                  <a:lnTo>
                    <a:pt x="2615312" y="163762"/>
                  </a:lnTo>
                  <a:lnTo>
                    <a:pt x="2631666" y="176000"/>
                  </a:lnTo>
                  <a:lnTo>
                    <a:pt x="2647797" y="187793"/>
                  </a:lnTo>
                  <a:lnTo>
                    <a:pt x="2615312" y="226954"/>
                  </a:lnTo>
                  <a:close/>
                </a:path>
                <a:path w="3364229" h="426719">
                  <a:moveTo>
                    <a:pt x="2745254" y="418752"/>
                  </a:moveTo>
                  <a:lnTo>
                    <a:pt x="2689183" y="418752"/>
                  </a:lnTo>
                  <a:lnTo>
                    <a:pt x="2689183" y="308390"/>
                  </a:lnTo>
                  <a:lnTo>
                    <a:pt x="2471129" y="308390"/>
                  </a:lnTo>
                  <a:lnTo>
                    <a:pt x="2471129" y="260774"/>
                  </a:lnTo>
                  <a:lnTo>
                    <a:pt x="2745254" y="260774"/>
                  </a:lnTo>
                  <a:lnTo>
                    <a:pt x="2745254" y="418752"/>
                  </a:lnTo>
                  <a:close/>
                </a:path>
                <a:path w="3364229" h="426719">
                  <a:moveTo>
                    <a:pt x="2939277" y="425427"/>
                  </a:moveTo>
                  <a:lnTo>
                    <a:pt x="2885876" y="425427"/>
                  </a:lnTo>
                  <a:lnTo>
                    <a:pt x="2870273" y="404929"/>
                  </a:lnTo>
                  <a:lnTo>
                    <a:pt x="2845575" y="359761"/>
                  </a:lnTo>
                  <a:lnTo>
                    <a:pt x="2829472" y="309224"/>
                  </a:lnTo>
                  <a:lnTo>
                    <a:pt x="2821461" y="254488"/>
                  </a:lnTo>
                  <a:lnTo>
                    <a:pt x="2820537" y="227844"/>
                  </a:lnTo>
                  <a:lnTo>
                    <a:pt x="2820538" y="205593"/>
                  </a:lnTo>
                  <a:lnTo>
                    <a:pt x="2824465" y="151191"/>
                  </a:lnTo>
                  <a:lnTo>
                    <a:pt x="2836481" y="98791"/>
                  </a:lnTo>
                  <a:lnTo>
                    <a:pt x="2856840" y="51175"/>
                  </a:lnTo>
                  <a:lnTo>
                    <a:pt x="2885876" y="8900"/>
                  </a:lnTo>
                  <a:lnTo>
                    <a:pt x="2939277" y="8900"/>
                  </a:lnTo>
                  <a:lnTo>
                    <a:pt x="2923994" y="31442"/>
                  </a:lnTo>
                  <a:lnTo>
                    <a:pt x="2911075" y="54569"/>
                  </a:lnTo>
                  <a:lnTo>
                    <a:pt x="2892329" y="102574"/>
                  </a:lnTo>
                  <a:lnTo>
                    <a:pt x="2881816" y="152915"/>
                  </a:lnTo>
                  <a:lnTo>
                    <a:pt x="2878311" y="205593"/>
                  </a:lnTo>
                  <a:lnTo>
                    <a:pt x="2878311" y="227844"/>
                  </a:lnTo>
                  <a:lnTo>
                    <a:pt x="2881649" y="278352"/>
                  </a:lnTo>
                  <a:lnTo>
                    <a:pt x="2891661" y="328415"/>
                  </a:lnTo>
                  <a:lnTo>
                    <a:pt x="2910241" y="377589"/>
                  </a:lnTo>
                  <a:lnTo>
                    <a:pt x="2923452" y="401675"/>
                  </a:lnTo>
                  <a:lnTo>
                    <a:pt x="2939277" y="425427"/>
                  </a:lnTo>
                  <a:close/>
                </a:path>
                <a:path w="3364229" h="426719">
                  <a:moveTo>
                    <a:pt x="3031394" y="146407"/>
                  </a:moveTo>
                  <a:lnTo>
                    <a:pt x="3003804" y="100126"/>
                  </a:lnTo>
                  <a:lnTo>
                    <a:pt x="3111050" y="40495"/>
                  </a:lnTo>
                  <a:lnTo>
                    <a:pt x="3161337" y="40495"/>
                  </a:lnTo>
                  <a:lnTo>
                    <a:pt x="3161337" y="104576"/>
                  </a:lnTo>
                  <a:lnTo>
                    <a:pt x="3104375" y="104576"/>
                  </a:lnTo>
                  <a:lnTo>
                    <a:pt x="3031394" y="146407"/>
                  </a:lnTo>
                  <a:close/>
                </a:path>
                <a:path w="3364229" h="426719">
                  <a:moveTo>
                    <a:pt x="3161337" y="361346"/>
                  </a:moveTo>
                  <a:lnTo>
                    <a:pt x="3104375" y="361346"/>
                  </a:lnTo>
                  <a:lnTo>
                    <a:pt x="3104375" y="104576"/>
                  </a:lnTo>
                  <a:lnTo>
                    <a:pt x="3161337" y="104576"/>
                  </a:lnTo>
                  <a:lnTo>
                    <a:pt x="3161337" y="361346"/>
                  </a:lnTo>
                  <a:close/>
                </a:path>
                <a:path w="3364229" h="426719">
                  <a:moveTo>
                    <a:pt x="3298399" y="425427"/>
                  </a:moveTo>
                  <a:lnTo>
                    <a:pt x="3244998" y="425427"/>
                  </a:lnTo>
                  <a:lnTo>
                    <a:pt x="3260823" y="401675"/>
                  </a:lnTo>
                  <a:lnTo>
                    <a:pt x="3274035" y="377589"/>
                  </a:lnTo>
                  <a:lnTo>
                    <a:pt x="3292614" y="328415"/>
                  </a:lnTo>
                  <a:lnTo>
                    <a:pt x="3302626" y="278352"/>
                  </a:lnTo>
                  <a:lnTo>
                    <a:pt x="3305964" y="227844"/>
                  </a:lnTo>
                  <a:lnTo>
                    <a:pt x="3305964" y="205593"/>
                  </a:lnTo>
                  <a:lnTo>
                    <a:pt x="3302459" y="152915"/>
                  </a:lnTo>
                  <a:lnTo>
                    <a:pt x="3291946" y="102574"/>
                  </a:lnTo>
                  <a:lnTo>
                    <a:pt x="3273200" y="54569"/>
                  </a:lnTo>
                  <a:lnTo>
                    <a:pt x="3244998" y="8900"/>
                  </a:lnTo>
                  <a:lnTo>
                    <a:pt x="3298399" y="8900"/>
                  </a:lnTo>
                  <a:lnTo>
                    <a:pt x="3327436" y="51175"/>
                  </a:lnTo>
                  <a:lnTo>
                    <a:pt x="3347795" y="98791"/>
                  </a:lnTo>
                  <a:lnTo>
                    <a:pt x="3359810" y="151191"/>
                  </a:lnTo>
                  <a:lnTo>
                    <a:pt x="3363738" y="205593"/>
                  </a:lnTo>
                  <a:lnTo>
                    <a:pt x="3363738" y="227844"/>
                  </a:lnTo>
                  <a:lnTo>
                    <a:pt x="3362814" y="254488"/>
                  </a:lnTo>
                  <a:lnTo>
                    <a:pt x="3354803" y="309224"/>
                  </a:lnTo>
                  <a:lnTo>
                    <a:pt x="3338700" y="359761"/>
                  </a:lnTo>
                  <a:lnTo>
                    <a:pt x="3314002" y="404929"/>
                  </a:lnTo>
                  <a:lnTo>
                    <a:pt x="3298399" y="4254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2552" y="3002152"/>
            <a:ext cx="2887980" cy="22428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625"/>
              </a:spcBef>
              <a:buChar char="-"/>
              <a:tabLst>
                <a:tab pos="253365" algn="l"/>
              </a:tabLst>
            </a:pPr>
            <a:r>
              <a:rPr sz="2450" b="1" spc="-305" dirty="0">
                <a:latin typeface="Malgun Gothic"/>
                <a:cs typeface="Malgun Gothic"/>
              </a:rPr>
              <a:t>판별분석</a:t>
            </a:r>
            <a:r>
              <a:rPr sz="2450" b="1" spc="-450" dirty="0">
                <a:latin typeface="Malgun Gothic"/>
                <a:cs typeface="Malgun Gothic"/>
              </a:rPr>
              <a:t> </a:t>
            </a:r>
            <a:r>
              <a:rPr sz="2450" b="1" spc="-310" dirty="0">
                <a:latin typeface="Malgun Gothic"/>
                <a:cs typeface="Malgun Gothic"/>
              </a:rPr>
              <a:t>개요</a:t>
            </a:r>
            <a:endParaRPr sz="2450">
              <a:latin typeface="Malgun Gothic"/>
              <a:cs typeface="Malgun Gothic"/>
            </a:endParaRPr>
          </a:p>
          <a:p>
            <a:pPr marL="271145" indent="-240665">
              <a:lnSpc>
                <a:spcPct val="100000"/>
              </a:lnSpc>
              <a:spcBef>
                <a:spcPts val="525"/>
              </a:spcBef>
              <a:buChar char="-"/>
              <a:tabLst>
                <a:tab pos="271780" algn="l"/>
              </a:tabLst>
            </a:pPr>
            <a:r>
              <a:rPr sz="2450" b="1" spc="-55" dirty="0">
                <a:latin typeface="Malgun Gothic"/>
                <a:cs typeface="Malgun Gothic"/>
              </a:rPr>
              <a:t>Fisher</a:t>
            </a:r>
            <a:r>
              <a:rPr sz="2450" b="1" spc="-405" dirty="0">
                <a:latin typeface="Malgun Gothic"/>
                <a:cs typeface="Malgun Gothic"/>
              </a:rPr>
              <a:t> </a:t>
            </a:r>
            <a:r>
              <a:rPr sz="2450" b="1" spc="-305" dirty="0">
                <a:latin typeface="Malgun Gothic"/>
                <a:cs typeface="Malgun Gothic"/>
              </a:rPr>
              <a:t>판별분석</a:t>
            </a:r>
            <a:r>
              <a:rPr sz="2450" b="1" spc="-395" dirty="0">
                <a:latin typeface="Malgun Gothic"/>
                <a:cs typeface="Malgun Gothic"/>
              </a:rPr>
              <a:t> </a:t>
            </a:r>
            <a:r>
              <a:rPr sz="2450" b="1" spc="-325" dirty="0">
                <a:latin typeface="Malgun Gothic"/>
                <a:cs typeface="Malgun Gothic"/>
              </a:rPr>
              <a:t>모형</a:t>
            </a:r>
            <a:endParaRPr sz="2450">
              <a:latin typeface="Malgun Gothic"/>
              <a:cs typeface="Malgun Gothic"/>
            </a:endParaRPr>
          </a:p>
          <a:p>
            <a:pPr marL="271145" indent="-240665">
              <a:lnSpc>
                <a:spcPct val="100000"/>
              </a:lnSpc>
              <a:spcBef>
                <a:spcPts val="565"/>
              </a:spcBef>
              <a:buChar char="-"/>
              <a:tabLst>
                <a:tab pos="271780" algn="l"/>
              </a:tabLst>
            </a:pPr>
            <a:r>
              <a:rPr sz="2450" b="1" spc="-325" dirty="0">
                <a:latin typeface="Malgun Gothic"/>
                <a:cs typeface="Malgun Gothic"/>
              </a:rPr>
              <a:t>선형판별분석</a:t>
            </a:r>
            <a:endParaRPr sz="2450">
              <a:latin typeface="Malgun Gothic"/>
              <a:cs typeface="Malgun Gothic"/>
            </a:endParaRPr>
          </a:p>
          <a:p>
            <a:pPr marL="271145" indent="-240665">
              <a:lnSpc>
                <a:spcPct val="100000"/>
              </a:lnSpc>
              <a:spcBef>
                <a:spcPts val="560"/>
              </a:spcBef>
              <a:buChar char="-"/>
              <a:tabLst>
                <a:tab pos="271780" algn="l"/>
              </a:tabLst>
            </a:pPr>
            <a:r>
              <a:rPr sz="2450" b="1" spc="-305" dirty="0">
                <a:latin typeface="Malgun Gothic"/>
                <a:cs typeface="Malgun Gothic"/>
              </a:rPr>
              <a:t>판별함수</a:t>
            </a:r>
            <a:r>
              <a:rPr sz="2450" b="1" spc="-450" dirty="0">
                <a:latin typeface="Malgun Gothic"/>
                <a:cs typeface="Malgun Gothic"/>
              </a:rPr>
              <a:t> </a:t>
            </a:r>
            <a:r>
              <a:rPr sz="2450" b="1" spc="-285" dirty="0">
                <a:latin typeface="Malgun Gothic"/>
                <a:cs typeface="Malgun Gothic"/>
              </a:rPr>
              <a:t>모형</a:t>
            </a:r>
            <a:r>
              <a:rPr sz="2450" b="1" spc="-425" dirty="0">
                <a:latin typeface="Malgun Gothic"/>
                <a:cs typeface="Malgun Gothic"/>
              </a:rPr>
              <a:t> </a:t>
            </a:r>
            <a:r>
              <a:rPr sz="2450" b="1" spc="-325" dirty="0">
                <a:latin typeface="Malgun Gothic"/>
                <a:cs typeface="Malgun Gothic"/>
              </a:rPr>
              <a:t>평가</a:t>
            </a:r>
            <a:endParaRPr sz="2450">
              <a:latin typeface="Malgun Gothic"/>
              <a:cs typeface="Malgun Gothic"/>
            </a:endParaRPr>
          </a:p>
          <a:p>
            <a:pPr marL="271145" indent="-240665">
              <a:lnSpc>
                <a:spcPct val="100000"/>
              </a:lnSpc>
              <a:spcBef>
                <a:spcPts val="580"/>
              </a:spcBef>
              <a:buChar char="-"/>
              <a:tabLst>
                <a:tab pos="271780" algn="l"/>
              </a:tabLst>
            </a:pPr>
            <a:r>
              <a:rPr sz="2450" b="1" spc="-120" dirty="0">
                <a:latin typeface="Malgun Gothic"/>
                <a:cs typeface="Malgun Gothic"/>
              </a:rPr>
              <a:t>R</a:t>
            </a:r>
            <a:r>
              <a:rPr sz="2450" b="1" spc="-415" dirty="0">
                <a:latin typeface="Malgun Gothic"/>
                <a:cs typeface="Malgun Gothic"/>
              </a:rPr>
              <a:t> </a:t>
            </a:r>
            <a:r>
              <a:rPr sz="2450" b="1" spc="-320" dirty="0">
                <a:latin typeface="Malgun Gothic"/>
                <a:cs typeface="Malgun Gothic"/>
              </a:rPr>
              <a:t>선형판별분석</a:t>
            </a:r>
            <a:endParaRPr sz="245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1638300"/>
            <a:ext cx="5202935" cy="38983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2429" y="1683762"/>
            <a:ext cx="4673600" cy="1287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n1</a:t>
            </a:r>
            <a:r>
              <a:rPr sz="1350" b="1" spc="2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3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nrow(data7_g1)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n2</a:t>
            </a:r>
            <a:r>
              <a:rPr sz="1350" b="1" spc="2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3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nrow(data7_g2)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cov_g1</a:t>
            </a:r>
            <a:r>
              <a:rPr sz="1350" b="1" spc="4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cov(data7_g1)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cov_g2</a:t>
            </a:r>
            <a:r>
              <a:rPr sz="1350" b="1" spc="4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cov(data7_g2)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cov_g</a:t>
            </a:r>
            <a:r>
              <a:rPr sz="1350" b="1" spc="10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10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((n1-1)*cov_g1</a:t>
            </a:r>
            <a:r>
              <a:rPr sz="1350" b="1" spc="10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+</a:t>
            </a:r>
            <a:r>
              <a:rPr sz="1350" b="1" spc="10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(n2-1)*cov_g2)</a:t>
            </a:r>
            <a:r>
              <a:rPr sz="1350" b="1" spc="10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/</a:t>
            </a:r>
            <a:r>
              <a:rPr sz="1350" b="1" spc="10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(n1+n2-</a:t>
            </a:r>
            <a:r>
              <a:rPr sz="1350" b="1" spc="-25" dirty="0">
                <a:solidFill>
                  <a:srgbClr val="FF0000"/>
                </a:solidFill>
                <a:latin typeface="BIZ UDGothic"/>
                <a:cs typeface="BIZ UDGothic"/>
              </a:rPr>
              <a:t>2)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cov_g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3379" y="2982844"/>
          <a:ext cx="2607310" cy="80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41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141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41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97.18615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47.96970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37.48918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47.96970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27.03030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5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17.93939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350" b="1" spc="-25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41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37.48918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141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17.93939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15"/>
                        </a:lnSpc>
                      </a:pPr>
                      <a:r>
                        <a:rPr sz="1350" b="1" spc="-10" dirty="0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16.41342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22429" y="3997059"/>
            <a:ext cx="3707765" cy="868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b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solve(cov_g)</a:t>
            </a:r>
            <a:r>
              <a:rPr sz="1350" b="1" spc="8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%*%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(g2_mean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-</a:t>
            </a:r>
            <a:r>
              <a:rPr sz="1350" b="1" spc="7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g1_mean)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round(b,</a:t>
            </a:r>
            <a:r>
              <a:rPr sz="1350" b="1" spc="9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25" dirty="0">
                <a:solidFill>
                  <a:srgbClr val="FF0000"/>
                </a:solidFill>
                <a:latin typeface="BIZ UDGothic"/>
                <a:cs typeface="BIZ UDGothic"/>
              </a:rPr>
              <a:t>3)</a:t>
            </a:r>
            <a:endParaRPr sz="1350">
              <a:latin typeface="BIZ UDGothic"/>
              <a:cs typeface="BIZ UDGothic"/>
            </a:endParaRPr>
          </a:p>
          <a:p>
            <a:pPr marR="2897505" algn="r">
              <a:lnSpc>
                <a:spcPct val="100000"/>
              </a:lnSpc>
              <a:spcBef>
                <a:spcPts val="35"/>
              </a:spcBef>
            </a:pPr>
            <a:r>
              <a:rPr sz="1350" b="1" spc="-20" dirty="0">
                <a:solidFill>
                  <a:srgbClr val="1F497C"/>
                </a:solidFill>
                <a:latin typeface="BIZ UDGothic"/>
                <a:cs typeface="BIZ UDGothic"/>
              </a:rPr>
              <a:t>[,1]</a:t>
            </a:r>
            <a:endParaRPr sz="1350">
              <a:latin typeface="BIZ UDGothic"/>
              <a:cs typeface="BIZ UDGothic"/>
            </a:endParaRPr>
          </a:p>
          <a:p>
            <a:pPr marR="2896870" algn="r">
              <a:lnSpc>
                <a:spcPct val="100000"/>
              </a:lnSpc>
              <a:spcBef>
                <a:spcPts val="40"/>
              </a:spcBef>
              <a:tabLst>
                <a:tab pos="351790" algn="l"/>
              </a:tabLst>
            </a:pPr>
            <a:r>
              <a:rPr sz="1350" b="1" spc="-25" dirty="0">
                <a:solidFill>
                  <a:srgbClr val="1F497C"/>
                </a:solidFill>
                <a:latin typeface="BIZ UDGothic"/>
                <a:cs typeface="BIZ UDGothic"/>
              </a:rPr>
              <a:t>x1</a:t>
            </a:r>
            <a:r>
              <a:rPr sz="1350" b="1" dirty="0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sz="1350" b="1" spc="-10" dirty="0">
                <a:solidFill>
                  <a:srgbClr val="1F497C"/>
                </a:solidFill>
                <a:latin typeface="BIZ UDGothic"/>
                <a:cs typeface="BIZ UDGothic"/>
              </a:rPr>
              <a:t>0.545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25817" y="4827555"/>
            <a:ext cx="224154" cy="0"/>
          </a:xfrm>
          <a:custGeom>
            <a:avLst/>
            <a:gdLst/>
            <a:ahLst/>
            <a:cxnLst/>
            <a:rect l="l" t="t" r="r" b="b"/>
            <a:pathLst>
              <a:path w="224154">
                <a:moveTo>
                  <a:pt x="0" y="0"/>
                </a:moveTo>
                <a:lnTo>
                  <a:pt x="223742" y="0"/>
                </a:lnTo>
              </a:path>
            </a:pathLst>
          </a:custGeom>
          <a:ln w="9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4154" y="4827555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92" y="0"/>
                </a:lnTo>
              </a:path>
            </a:pathLst>
          </a:custGeom>
          <a:ln w="9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03379" y="4827555"/>
          <a:ext cx="8712835" cy="889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 marL="31750">
                        <a:lnSpc>
                          <a:spcPts val="1590"/>
                        </a:lnSpc>
                        <a:spcBef>
                          <a:spcPts val="225"/>
                        </a:spcBef>
                      </a:pPr>
                      <a:r>
                        <a:rPr sz="1350" b="1" spc="-25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x2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90"/>
                        </a:lnSpc>
                        <a:spcBef>
                          <a:spcPts val="225"/>
                        </a:spcBef>
                      </a:pPr>
                      <a:r>
                        <a:rPr sz="1350" b="1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sz="1350" b="1" spc="-10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0.558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2233930">
                        <a:lnSpc>
                          <a:spcPts val="1355"/>
                        </a:lnSpc>
                        <a:tabLst>
                          <a:tab pos="3129915" algn="l"/>
                        </a:tabLst>
                      </a:pPr>
                      <a:r>
                        <a:rPr sz="155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550" i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5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550" i="1" spc="-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50" spc="-15" baseline="43209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350" spc="-15" baseline="43209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350" spc="-217" baseline="432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550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i="1" spc="-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550" i="1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5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5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550" i="1" spc="2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15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55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(0.545,</a:t>
                      </a:r>
                      <a:r>
                        <a:rPr sz="155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0.558,</a:t>
                      </a:r>
                      <a:r>
                        <a:rPr sz="155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1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1.024)</a:t>
                      </a:r>
                      <a:r>
                        <a:rPr sz="155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50" dirty="0">
                          <a:latin typeface="Times New Roman"/>
                          <a:cs typeface="Times New Roman"/>
                        </a:rPr>
                        <a:t>'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836294" algn="ctr">
                        <a:lnSpc>
                          <a:spcPts val="465"/>
                        </a:lnSpc>
                        <a:tabLst>
                          <a:tab pos="1231265" algn="l"/>
                        </a:tabLst>
                      </a:pPr>
                      <a:r>
                        <a:rPr sz="900" spc="-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9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9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05">
                <a:tc>
                  <a:txBody>
                    <a:bodyPr/>
                    <a:lstStyle/>
                    <a:p>
                      <a:pPr marL="31750">
                        <a:lnSpc>
                          <a:spcPts val="1585"/>
                        </a:lnSpc>
                      </a:pPr>
                      <a:r>
                        <a:rPr sz="1350" b="1" spc="-25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x3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85"/>
                        </a:lnSpc>
                      </a:pPr>
                      <a:r>
                        <a:rPr sz="1350" b="1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sz="1350" b="1" spc="-10" dirty="0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1.024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2241550">
                        <a:lnSpc>
                          <a:spcPct val="100000"/>
                        </a:lnSpc>
                      </a:pPr>
                      <a:r>
                        <a:rPr sz="165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650" i="1" spc="3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65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0.545</a:t>
                      </a:r>
                      <a:r>
                        <a:rPr sz="165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425" baseline="-2631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25" spc="337" baseline="-26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65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0.558</a:t>
                      </a:r>
                      <a:r>
                        <a:rPr sz="165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650" i="1" spc="-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25" baseline="-2631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25" spc="465" baseline="-26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1.024</a:t>
                      </a:r>
                      <a:r>
                        <a:rPr sz="1650" spc="-22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650" i="1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25" spc="-75" baseline="-26315" dirty="0">
                          <a:latin typeface="Times New Roman"/>
                          <a:cs typeface="Times New Roman"/>
                        </a:rPr>
                        <a:t>3</a:t>
                      </a:r>
                      <a:endParaRPr sz="1425" baseline="-26315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269735" y="2572511"/>
            <a:ext cx="2932430" cy="1903730"/>
            <a:chOff x="6269735" y="2572511"/>
            <a:chExt cx="2932430" cy="19037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9735" y="2572511"/>
              <a:ext cx="2932175" cy="6537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9735" y="3212592"/>
              <a:ext cx="2029967" cy="12633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47927" y="1052968"/>
            <a:ext cx="4277995" cy="460375"/>
            <a:chOff x="947927" y="1052968"/>
            <a:chExt cx="4277995" cy="4603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7" y="1234440"/>
              <a:ext cx="4277867" cy="278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170" y="1052968"/>
              <a:ext cx="2842118" cy="30421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4011"/>
            <a:ext cx="6146800" cy="461009"/>
            <a:chOff x="1077468" y="1144011"/>
            <a:chExt cx="6146800" cy="4610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79"/>
              <a:ext cx="6146292" cy="2788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351" y="1144011"/>
              <a:ext cx="3991797" cy="30452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88669" y="1762505"/>
            <a:ext cx="306705" cy="306705"/>
            <a:chOff x="788669" y="1762505"/>
            <a:chExt cx="306705" cy="306705"/>
          </a:xfrm>
        </p:grpSpPr>
        <p:sp>
          <p:nvSpPr>
            <p:cNvPr id="6" name="object 6"/>
            <p:cNvSpPr/>
            <p:nvPr/>
          </p:nvSpPr>
          <p:spPr>
            <a:xfrm>
              <a:off x="800100" y="1914905"/>
              <a:ext cx="283845" cy="142875"/>
            </a:xfrm>
            <a:custGeom>
              <a:avLst/>
              <a:gdLst/>
              <a:ahLst/>
              <a:cxnLst/>
              <a:rect l="l" t="t" r="r" b="b"/>
              <a:pathLst>
                <a:path w="283844" h="142875">
                  <a:moveTo>
                    <a:pt x="141731" y="142494"/>
                  </a:moveTo>
                  <a:lnTo>
                    <a:pt x="0" y="762"/>
                  </a:lnTo>
                  <a:lnTo>
                    <a:pt x="762" y="0"/>
                  </a:lnTo>
                  <a:lnTo>
                    <a:pt x="142494" y="141731"/>
                  </a:lnTo>
                  <a:lnTo>
                    <a:pt x="141731" y="142494"/>
                  </a:lnTo>
                  <a:close/>
                </a:path>
                <a:path w="283844" h="142875">
                  <a:moveTo>
                    <a:pt x="143256" y="140970"/>
                  </a:moveTo>
                  <a:lnTo>
                    <a:pt x="281940" y="2285"/>
                  </a:lnTo>
                  <a:lnTo>
                    <a:pt x="282955" y="254"/>
                  </a:lnTo>
                  <a:lnTo>
                    <a:pt x="283464" y="762"/>
                  </a:lnTo>
                  <a:lnTo>
                    <a:pt x="143256" y="140970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099" y="1914905"/>
              <a:ext cx="283845" cy="142875"/>
            </a:xfrm>
            <a:custGeom>
              <a:avLst/>
              <a:gdLst/>
              <a:ahLst/>
              <a:cxnLst/>
              <a:rect l="l" t="t" r="r" b="b"/>
              <a:pathLst>
                <a:path w="283844" h="142875">
                  <a:moveTo>
                    <a:pt x="0" y="762"/>
                  </a:moveTo>
                  <a:lnTo>
                    <a:pt x="762" y="0"/>
                  </a:lnTo>
                </a:path>
                <a:path w="283844" h="142875">
                  <a:moveTo>
                    <a:pt x="142494" y="141731"/>
                  </a:moveTo>
                  <a:lnTo>
                    <a:pt x="141731" y="142494"/>
                  </a:lnTo>
                  <a:lnTo>
                    <a:pt x="0" y="762"/>
                  </a:lnTo>
                </a:path>
                <a:path w="283844" h="142875">
                  <a:moveTo>
                    <a:pt x="282955" y="254"/>
                  </a:moveTo>
                  <a:lnTo>
                    <a:pt x="283464" y="762"/>
                  </a:lnTo>
                  <a:lnTo>
                    <a:pt x="143256" y="14097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0099" y="1773935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141731" y="283463"/>
                  </a:moveTo>
                  <a:lnTo>
                    <a:pt x="0" y="141731"/>
                  </a:lnTo>
                  <a:lnTo>
                    <a:pt x="141731" y="0"/>
                  </a:lnTo>
                  <a:lnTo>
                    <a:pt x="283464" y="141731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099" y="1773935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0" y="141731"/>
                  </a:moveTo>
                  <a:lnTo>
                    <a:pt x="141731" y="0"/>
                  </a:lnTo>
                  <a:lnTo>
                    <a:pt x="283464" y="141731"/>
                  </a:lnTo>
                  <a:lnTo>
                    <a:pt x="141731" y="283463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223139" y="1808577"/>
            <a:ext cx="891540" cy="229870"/>
          </a:xfrm>
          <a:custGeom>
            <a:avLst/>
            <a:gdLst/>
            <a:ahLst/>
            <a:cxnLst/>
            <a:rect l="l" t="t" r="r" b="b"/>
            <a:pathLst>
              <a:path w="891539" h="229869">
                <a:moveTo>
                  <a:pt x="180342" y="96428"/>
                </a:moveTo>
                <a:lnTo>
                  <a:pt x="30670" y="96428"/>
                </a:lnTo>
                <a:lnTo>
                  <a:pt x="30670" y="6379"/>
                </a:lnTo>
                <a:lnTo>
                  <a:pt x="52507" y="6379"/>
                </a:lnTo>
                <a:lnTo>
                  <a:pt x="52507" y="34350"/>
                </a:lnTo>
                <a:lnTo>
                  <a:pt x="180342" y="34350"/>
                </a:lnTo>
                <a:lnTo>
                  <a:pt x="180342" y="53489"/>
                </a:lnTo>
                <a:lnTo>
                  <a:pt x="52507" y="53489"/>
                </a:lnTo>
                <a:lnTo>
                  <a:pt x="52507" y="76798"/>
                </a:lnTo>
                <a:lnTo>
                  <a:pt x="180342" y="76798"/>
                </a:lnTo>
                <a:lnTo>
                  <a:pt x="180342" y="96428"/>
                </a:lnTo>
                <a:close/>
              </a:path>
              <a:path w="891539" h="229869">
                <a:moveTo>
                  <a:pt x="180342" y="34350"/>
                </a:moveTo>
                <a:lnTo>
                  <a:pt x="158505" y="34350"/>
                </a:lnTo>
                <a:lnTo>
                  <a:pt x="158505" y="6379"/>
                </a:lnTo>
                <a:lnTo>
                  <a:pt x="180342" y="6379"/>
                </a:lnTo>
                <a:lnTo>
                  <a:pt x="180342" y="34350"/>
                </a:lnTo>
                <a:close/>
              </a:path>
              <a:path w="891539" h="229869">
                <a:moveTo>
                  <a:pt x="180342" y="76798"/>
                </a:moveTo>
                <a:lnTo>
                  <a:pt x="158505" y="76798"/>
                </a:lnTo>
                <a:lnTo>
                  <a:pt x="158505" y="53489"/>
                </a:lnTo>
                <a:lnTo>
                  <a:pt x="180342" y="53489"/>
                </a:lnTo>
                <a:lnTo>
                  <a:pt x="180342" y="76798"/>
                </a:lnTo>
                <a:close/>
              </a:path>
              <a:path w="891539" h="229869">
                <a:moveTo>
                  <a:pt x="211013" y="137158"/>
                </a:moveTo>
                <a:lnTo>
                  <a:pt x="0" y="137158"/>
                </a:lnTo>
                <a:lnTo>
                  <a:pt x="0" y="117774"/>
                </a:lnTo>
                <a:lnTo>
                  <a:pt x="211013" y="117774"/>
                </a:lnTo>
                <a:lnTo>
                  <a:pt x="211013" y="137158"/>
                </a:lnTo>
                <a:close/>
              </a:path>
              <a:path w="891539" h="229869">
                <a:moveTo>
                  <a:pt x="119001" y="182305"/>
                </a:moveTo>
                <a:lnTo>
                  <a:pt x="96918" y="182305"/>
                </a:lnTo>
                <a:lnTo>
                  <a:pt x="96918" y="137158"/>
                </a:lnTo>
                <a:lnTo>
                  <a:pt x="119001" y="137158"/>
                </a:lnTo>
                <a:lnTo>
                  <a:pt x="119001" y="182305"/>
                </a:lnTo>
                <a:close/>
              </a:path>
              <a:path w="891539" h="229869">
                <a:moveTo>
                  <a:pt x="185249" y="226225"/>
                </a:moveTo>
                <a:lnTo>
                  <a:pt x="30425" y="226225"/>
                </a:lnTo>
                <a:lnTo>
                  <a:pt x="30425" y="157769"/>
                </a:lnTo>
                <a:lnTo>
                  <a:pt x="52753" y="157769"/>
                </a:lnTo>
                <a:lnTo>
                  <a:pt x="52753" y="206351"/>
                </a:lnTo>
                <a:lnTo>
                  <a:pt x="185249" y="206351"/>
                </a:lnTo>
                <a:lnTo>
                  <a:pt x="185249" y="226225"/>
                </a:lnTo>
                <a:close/>
              </a:path>
              <a:path w="891539" h="229869">
                <a:moveTo>
                  <a:pt x="410739" y="116057"/>
                </a:moveTo>
                <a:lnTo>
                  <a:pt x="256160" y="116057"/>
                </a:lnTo>
                <a:lnTo>
                  <a:pt x="256160" y="54225"/>
                </a:lnTo>
                <a:lnTo>
                  <a:pt x="383749" y="54225"/>
                </a:lnTo>
                <a:lnTo>
                  <a:pt x="383749" y="31651"/>
                </a:lnTo>
                <a:lnTo>
                  <a:pt x="255423" y="31651"/>
                </a:lnTo>
                <a:lnTo>
                  <a:pt x="255423" y="12022"/>
                </a:lnTo>
                <a:lnTo>
                  <a:pt x="405586" y="12022"/>
                </a:lnTo>
                <a:lnTo>
                  <a:pt x="405586" y="73609"/>
                </a:lnTo>
                <a:lnTo>
                  <a:pt x="277997" y="73609"/>
                </a:lnTo>
                <a:lnTo>
                  <a:pt x="277997" y="96428"/>
                </a:lnTo>
                <a:lnTo>
                  <a:pt x="410739" y="96428"/>
                </a:lnTo>
                <a:lnTo>
                  <a:pt x="410739" y="116057"/>
                </a:lnTo>
                <a:close/>
              </a:path>
              <a:path w="891539" h="229869">
                <a:moveTo>
                  <a:pt x="436747" y="155806"/>
                </a:moveTo>
                <a:lnTo>
                  <a:pt x="225734" y="155806"/>
                </a:lnTo>
                <a:lnTo>
                  <a:pt x="225734" y="136177"/>
                </a:lnTo>
                <a:lnTo>
                  <a:pt x="436747" y="136177"/>
                </a:lnTo>
                <a:lnTo>
                  <a:pt x="436747" y="155806"/>
                </a:lnTo>
                <a:close/>
              </a:path>
              <a:path w="891539" h="229869">
                <a:moveTo>
                  <a:pt x="303024" y="228679"/>
                </a:moveTo>
                <a:lnTo>
                  <a:pt x="280696" y="228679"/>
                </a:lnTo>
                <a:lnTo>
                  <a:pt x="280696" y="155806"/>
                </a:lnTo>
                <a:lnTo>
                  <a:pt x="303024" y="155806"/>
                </a:lnTo>
                <a:lnTo>
                  <a:pt x="303024" y="228679"/>
                </a:lnTo>
                <a:close/>
              </a:path>
              <a:path w="891539" h="229869">
                <a:moveTo>
                  <a:pt x="381786" y="228679"/>
                </a:moveTo>
                <a:lnTo>
                  <a:pt x="359458" y="228679"/>
                </a:lnTo>
                <a:lnTo>
                  <a:pt x="359458" y="155806"/>
                </a:lnTo>
                <a:lnTo>
                  <a:pt x="381786" y="155806"/>
                </a:lnTo>
                <a:lnTo>
                  <a:pt x="381786" y="228679"/>
                </a:lnTo>
                <a:close/>
              </a:path>
              <a:path w="891539" h="229869">
                <a:moveTo>
                  <a:pt x="646288" y="229660"/>
                </a:moveTo>
                <a:lnTo>
                  <a:pt x="498334" y="229660"/>
                </a:lnTo>
                <a:lnTo>
                  <a:pt x="498334" y="167583"/>
                </a:lnTo>
                <a:lnTo>
                  <a:pt x="618562" y="167583"/>
                </a:lnTo>
                <a:lnTo>
                  <a:pt x="618562" y="144274"/>
                </a:lnTo>
                <a:lnTo>
                  <a:pt x="497107" y="144274"/>
                </a:lnTo>
                <a:lnTo>
                  <a:pt x="497107" y="124644"/>
                </a:lnTo>
                <a:lnTo>
                  <a:pt x="640400" y="124644"/>
                </a:lnTo>
                <a:lnTo>
                  <a:pt x="640400" y="186722"/>
                </a:lnTo>
                <a:lnTo>
                  <a:pt x="520171" y="186722"/>
                </a:lnTo>
                <a:lnTo>
                  <a:pt x="520171" y="210276"/>
                </a:lnTo>
                <a:lnTo>
                  <a:pt x="646288" y="210276"/>
                </a:lnTo>
                <a:lnTo>
                  <a:pt x="646288" y="229660"/>
                </a:lnTo>
                <a:close/>
              </a:path>
              <a:path w="891539" h="229869">
                <a:moveTo>
                  <a:pt x="640400" y="116057"/>
                </a:moveTo>
                <a:lnTo>
                  <a:pt x="618317" y="116057"/>
                </a:lnTo>
                <a:lnTo>
                  <a:pt x="618317" y="67965"/>
                </a:lnTo>
                <a:lnTo>
                  <a:pt x="571452" y="67965"/>
                </a:lnTo>
                <a:lnTo>
                  <a:pt x="571452" y="48091"/>
                </a:lnTo>
                <a:lnTo>
                  <a:pt x="618317" y="48091"/>
                </a:lnTo>
                <a:lnTo>
                  <a:pt x="618317" y="0"/>
                </a:lnTo>
                <a:lnTo>
                  <a:pt x="640400" y="0"/>
                </a:lnTo>
                <a:lnTo>
                  <a:pt x="640400" y="116057"/>
                </a:lnTo>
                <a:close/>
              </a:path>
              <a:path w="891539" h="229869">
                <a:moveTo>
                  <a:pt x="582248" y="29443"/>
                </a:moveTo>
                <a:lnTo>
                  <a:pt x="461284" y="29443"/>
                </a:lnTo>
                <a:lnTo>
                  <a:pt x="461284" y="9814"/>
                </a:lnTo>
                <a:lnTo>
                  <a:pt x="582248" y="9814"/>
                </a:lnTo>
                <a:lnTo>
                  <a:pt x="582248" y="29443"/>
                </a:lnTo>
                <a:close/>
              </a:path>
              <a:path w="891539" h="229869">
                <a:moveTo>
                  <a:pt x="466555" y="119492"/>
                </a:moveTo>
                <a:lnTo>
                  <a:pt x="454904" y="103819"/>
                </a:lnTo>
                <a:lnTo>
                  <a:pt x="460673" y="99803"/>
                </a:lnTo>
                <a:lnTo>
                  <a:pt x="471584" y="92092"/>
                </a:lnTo>
                <a:lnTo>
                  <a:pt x="483443" y="83543"/>
                </a:lnTo>
                <a:lnTo>
                  <a:pt x="489713" y="78704"/>
                </a:lnTo>
                <a:lnTo>
                  <a:pt x="495571" y="73852"/>
                </a:lnTo>
                <a:lnTo>
                  <a:pt x="499006" y="71039"/>
                </a:lnTo>
                <a:lnTo>
                  <a:pt x="511829" y="44753"/>
                </a:lnTo>
                <a:lnTo>
                  <a:pt x="511829" y="29443"/>
                </a:lnTo>
                <a:lnTo>
                  <a:pt x="534157" y="29443"/>
                </a:lnTo>
                <a:lnTo>
                  <a:pt x="544333" y="66806"/>
                </a:lnTo>
                <a:lnTo>
                  <a:pt x="551880" y="72873"/>
                </a:lnTo>
                <a:lnTo>
                  <a:pt x="522165" y="72873"/>
                </a:lnTo>
                <a:lnTo>
                  <a:pt x="522556" y="73852"/>
                </a:lnTo>
                <a:lnTo>
                  <a:pt x="524027" y="75349"/>
                </a:lnTo>
                <a:lnTo>
                  <a:pt x="520546" y="79054"/>
                </a:lnTo>
                <a:lnTo>
                  <a:pt x="487094" y="105219"/>
                </a:lnTo>
                <a:lnTo>
                  <a:pt x="483572" y="107795"/>
                </a:lnTo>
                <a:lnTo>
                  <a:pt x="475559" y="114343"/>
                </a:lnTo>
                <a:lnTo>
                  <a:pt x="471222" y="117151"/>
                </a:lnTo>
                <a:lnTo>
                  <a:pt x="466555" y="119492"/>
                </a:lnTo>
                <a:close/>
              </a:path>
              <a:path w="891539" h="229869">
                <a:moveTo>
                  <a:pt x="524027" y="75349"/>
                </a:moveTo>
                <a:lnTo>
                  <a:pt x="522556" y="73852"/>
                </a:lnTo>
                <a:lnTo>
                  <a:pt x="522165" y="72873"/>
                </a:lnTo>
                <a:lnTo>
                  <a:pt x="525558" y="72873"/>
                </a:lnTo>
                <a:lnTo>
                  <a:pt x="524119" y="75252"/>
                </a:lnTo>
                <a:close/>
              </a:path>
              <a:path w="891539" h="229869">
                <a:moveTo>
                  <a:pt x="576187" y="112622"/>
                </a:moveTo>
                <a:lnTo>
                  <a:pt x="537523" y="86746"/>
                </a:lnTo>
                <a:lnTo>
                  <a:pt x="524027" y="75349"/>
                </a:lnTo>
                <a:lnTo>
                  <a:pt x="525558" y="72873"/>
                </a:lnTo>
                <a:lnTo>
                  <a:pt x="551880" y="72873"/>
                </a:lnTo>
                <a:lnTo>
                  <a:pt x="552559" y="73398"/>
                </a:lnTo>
                <a:lnTo>
                  <a:pt x="557313" y="76756"/>
                </a:lnTo>
                <a:lnTo>
                  <a:pt x="574348" y="88474"/>
                </a:lnTo>
                <a:lnTo>
                  <a:pt x="587646" y="97394"/>
                </a:lnTo>
                <a:lnTo>
                  <a:pt x="576187" y="112622"/>
                </a:lnTo>
                <a:close/>
              </a:path>
              <a:path w="891539" h="229869">
                <a:moveTo>
                  <a:pt x="755475" y="34105"/>
                </a:moveTo>
                <a:lnTo>
                  <a:pt x="733147" y="34105"/>
                </a:lnTo>
                <a:lnTo>
                  <a:pt x="733147" y="1226"/>
                </a:lnTo>
                <a:lnTo>
                  <a:pt x="755475" y="1226"/>
                </a:lnTo>
                <a:lnTo>
                  <a:pt x="755475" y="34105"/>
                </a:lnTo>
                <a:close/>
              </a:path>
              <a:path w="891539" h="229869">
                <a:moveTo>
                  <a:pt x="807492" y="53980"/>
                </a:moveTo>
                <a:lnTo>
                  <a:pt x="679658" y="53980"/>
                </a:lnTo>
                <a:lnTo>
                  <a:pt x="679658" y="34105"/>
                </a:lnTo>
                <a:lnTo>
                  <a:pt x="807492" y="34105"/>
                </a:lnTo>
                <a:lnTo>
                  <a:pt x="807492" y="53980"/>
                </a:lnTo>
                <a:close/>
              </a:path>
              <a:path w="891539" h="229869">
                <a:moveTo>
                  <a:pt x="688579" y="177643"/>
                </a:moveTo>
                <a:lnTo>
                  <a:pt x="674751" y="163650"/>
                </a:lnTo>
                <a:lnTo>
                  <a:pt x="685423" y="153448"/>
                </a:lnTo>
                <a:lnTo>
                  <a:pt x="692368" y="146720"/>
                </a:lnTo>
                <a:lnTo>
                  <a:pt x="719895" y="117938"/>
                </a:lnTo>
                <a:lnTo>
                  <a:pt x="733147" y="82856"/>
                </a:lnTo>
                <a:lnTo>
                  <a:pt x="733147" y="53980"/>
                </a:lnTo>
                <a:lnTo>
                  <a:pt x="755475" y="53980"/>
                </a:lnTo>
                <a:lnTo>
                  <a:pt x="756239" y="92364"/>
                </a:lnTo>
                <a:lnTo>
                  <a:pt x="769731" y="117529"/>
                </a:lnTo>
                <a:lnTo>
                  <a:pt x="742992" y="117529"/>
                </a:lnTo>
                <a:lnTo>
                  <a:pt x="743335" y="118388"/>
                </a:lnTo>
                <a:lnTo>
                  <a:pt x="744651" y="120097"/>
                </a:lnTo>
                <a:lnTo>
                  <a:pt x="742874" y="122703"/>
                </a:lnTo>
                <a:lnTo>
                  <a:pt x="741359" y="124731"/>
                </a:lnTo>
                <a:lnTo>
                  <a:pt x="737936" y="128971"/>
                </a:lnTo>
                <a:lnTo>
                  <a:pt x="735878" y="131301"/>
                </a:lnTo>
                <a:lnTo>
                  <a:pt x="731068" y="136379"/>
                </a:lnTo>
                <a:lnTo>
                  <a:pt x="729352" y="138375"/>
                </a:lnTo>
                <a:lnTo>
                  <a:pt x="728324" y="139826"/>
                </a:lnTo>
                <a:lnTo>
                  <a:pt x="727074" y="141201"/>
                </a:lnTo>
                <a:lnTo>
                  <a:pt x="724726" y="143554"/>
                </a:lnTo>
                <a:lnTo>
                  <a:pt x="717833" y="150215"/>
                </a:lnTo>
                <a:lnTo>
                  <a:pt x="714581" y="153522"/>
                </a:lnTo>
                <a:lnTo>
                  <a:pt x="708813" y="159720"/>
                </a:lnTo>
                <a:lnTo>
                  <a:pt x="705473" y="163088"/>
                </a:lnTo>
                <a:lnTo>
                  <a:pt x="697954" y="170288"/>
                </a:lnTo>
                <a:lnTo>
                  <a:pt x="693576" y="173940"/>
                </a:lnTo>
                <a:lnTo>
                  <a:pt x="688579" y="177643"/>
                </a:lnTo>
                <a:close/>
              </a:path>
              <a:path w="891539" h="229869">
                <a:moveTo>
                  <a:pt x="744651" y="120097"/>
                </a:moveTo>
                <a:lnTo>
                  <a:pt x="743335" y="118388"/>
                </a:lnTo>
                <a:lnTo>
                  <a:pt x="742992" y="117529"/>
                </a:lnTo>
                <a:lnTo>
                  <a:pt x="746270" y="117529"/>
                </a:lnTo>
                <a:lnTo>
                  <a:pt x="746206" y="117751"/>
                </a:lnTo>
                <a:lnTo>
                  <a:pt x="745514" y="118830"/>
                </a:lnTo>
                <a:lnTo>
                  <a:pt x="744651" y="120097"/>
                </a:lnTo>
                <a:close/>
              </a:path>
              <a:path w="891539" h="229869">
                <a:moveTo>
                  <a:pt x="798460" y="174208"/>
                </a:moveTo>
                <a:lnTo>
                  <a:pt x="768609" y="146217"/>
                </a:lnTo>
                <a:lnTo>
                  <a:pt x="759827" y="135931"/>
                </a:lnTo>
                <a:lnTo>
                  <a:pt x="755218" y="131839"/>
                </a:lnTo>
                <a:lnTo>
                  <a:pt x="751346" y="127964"/>
                </a:lnTo>
                <a:lnTo>
                  <a:pt x="745074" y="120646"/>
                </a:lnTo>
                <a:lnTo>
                  <a:pt x="744651" y="120097"/>
                </a:lnTo>
                <a:lnTo>
                  <a:pt x="745514" y="118830"/>
                </a:lnTo>
                <a:lnTo>
                  <a:pt x="746206" y="117751"/>
                </a:lnTo>
                <a:lnTo>
                  <a:pt x="746270" y="117529"/>
                </a:lnTo>
                <a:lnTo>
                  <a:pt x="769731" y="117529"/>
                </a:lnTo>
                <a:lnTo>
                  <a:pt x="773140" y="121433"/>
                </a:lnTo>
                <a:lnTo>
                  <a:pt x="777365" y="126024"/>
                </a:lnTo>
                <a:lnTo>
                  <a:pt x="805149" y="153522"/>
                </a:lnTo>
                <a:lnTo>
                  <a:pt x="812154" y="160218"/>
                </a:lnTo>
                <a:lnTo>
                  <a:pt x="798460" y="174208"/>
                </a:lnTo>
                <a:close/>
              </a:path>
              <a:path w="891539" h="229869">
                <a:moveTo>
                  <a:pt x="853621" y="228924"/>
                </a:moveTo>
                <a:lnTo>
                  <a:pt x="831293" y="228924"/>
                </a:lnTo>
                <a:lnTo>
                  <a:pt x="831293" y="0"/>
                </a:lnTo>
                <a:lnTo>
                  <a:pt x="853621" y="0"/>
                </a:lnTo>
                <a:lnTo>
                  <a:pt x="853621" y="86122"/>
                </a:lnTo>
                <a:lnTo>
                  <a:pt x="890916" y="86122"/>
                </a:lnTo>
                <a:lnTo>
                  <a:pt x="890916" y="106242"/>
                </a:lnTo>
                <a:lnTo>
                  <a:pt x="853621" y="106242"/>
                </a:lnTo>
                <a:lnTo>
                  <a:pt x="853621" y="228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3848" y="2630424"/>
            <a:ext cx="1981200" cy="70865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982724" y="3419855"/>
            <a:ext cx="3609340" cy="1165860"/>
            <a:chOff x="1982724" y="3419855"/>
            <a:chExt cx="3609340" cy="11658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2724" y="3867911"/>
              <a:ext cx="3608831" cy="7178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3024" y="3512819"/>
              <a:ext cx="384048" cy="324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6319" y="3419855"/>
              <a:ext cx="434339" cy="45415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50007" y="4980432"/>
            <a:ext cx="1848611" cy="3840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6087" y="5489448"/>
            <a:ext cx="726948" cy="3398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5119" y="5519928"/>
            <a:ext cx="231648" cy="28193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908048" y="5500115"/>
            <a:ext cx="3031490" cy="1074420"/>
            <a:chOff x="1908048" y="5500115"/>
            <a:chExt cx="3031490" cy="107442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3335" y="5500115"/>
              <a:ext cx="345948" cy="3444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8048" y="5836919"/>
              <a:ext cx="2708148" cy="73761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7936" y="2311149"/>
            <a:ext cx="6429439" cy="2138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0854" y="3563846"/>
            <a:ext cx="5877628" cy="2138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9099" y="4668801"/>
            <a:ext cx="3619211" cy="2138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9099" y="5555702"/>
            <a:ext cx="3932942" cy="21493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990082" y="3943350"/>
            <a:ext cx="2813685" cy="2529840"/>
            <a:chOff x="5990082" y="3943350"/>
            <a:chExt cx="2813685" cy="2529840"/>
          </a:xfrm>
        </p:grpSpPr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8464" y="3951732"/>
              <a:ext cx="2796539" cy="25130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993892" y="3947160"/>
              <a:ext cx="2806065" cy="2522220"/>
            </a:xfrm>
            <a:custGeom>
              <a:avLst/>
              <a:gdLst/>
              <a:ahLst/>
              <a:cxnLst/>
              <a:rect l="l" t="t" r="r" b="b"/>
              <a:pathLst>
                <a:path w="2806065" h="2522220">
                  <a:moveTo>
                    <a:pt x="0" y="0"/>
                  </a:moveTo>
                  <a:lnTo>
                    <a:pt x="2805683" y="0"/>
                  </a:lnTo>
                  <a:lnTo>
                    <a:pt x="2805683" y="2522220"/>
                  </a:lnTo>
                  <a:lnTo>
                    <a:pt x="0" y="252222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009" y="1725820"/>
            <a:ext cx="1728636" cy="1903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2037588"/>
            <a:ext cx="4351019" cy="43464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3392" y="2078098"/>
            <a:ext cx="2455545" cy="3813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65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y1_mean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7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g1_mean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%*%</a:t>
            </a:r>
            <a:r>
              <a:rPr sz="1350" b="1" spc="7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50" dirty="0">
                <a:solidFill>
                  <a:srgbClr val="FF0000"/>
                </a:solidFill>
                <a:latin typeface="BIZ UDGothic"/>
                <a:cs typeface="BIZ UDGothic"/>
              </a:rPr>
              <a:t>b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y2_mean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7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g2_mean</a:t>
            </a:r>
            <a:r>
              <a:rPr sz="1350" b="1" spc="6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%*%</a:t>
            </a:r>
            <a:r>
              <a:rPr sz="1350" b="1" spc="7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50" dirty="0">
                <a:solidFill>
                  <a:srgbClr val="FF0000"/>
                </a:solidFill>
                <a:latin typeface="BIZ UDGothic"/>
                <a:cs typeface="BIZ UDGothic"/>
              </a:rPr>
              <a:t>b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771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y1_mean</a:t>
            </a:r>
            <a:endParaRPr sz="1350">
              <a:latin typeface="BIZ UDGothic"/>
              <a:cs typeface="BIZ UDGothic"/>
            </a:endParaRPr>
          </a:p>
          <a:p>
            <a:pPr marR="1219200" algn="r">
              <a:lnSpc>
                <a:spcPct val="100000"/>
              </a:lnSpc>
              <a:spcBef>
                <a:spcPts val="35"/>
              </a:spcBef>
            </a:pPr>
            <a:r>
              <a:rPr sz="1350" b="1" spc="-20" dirty="0">
                <a:latin typeface="BIZ UDGothic"/>
                <a:cs typeface="BIZ UDGothic"/>
              </a:rPr>
              <a:t>[,1]</a:t>
            </a:r>
            <a:endParaRPr sz="1350">
              <a:latin typeface="BIZ UDGothic"/>
              <a:cs typeface="BIZ UDGothic"/>
            </a:endParaRPr>
          </a:p>
          <a:p>
            <a:pPr marR="122047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BIZ UDGothic"/>
                <a:cs typeface="BIZ UDGothic"/>
              </a:rPr>
              <a:t>[1,]</a:t>
            </a:r>
            <a:r>
              <a:rPr sz="1350" b="1" spc="8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-</a:t>
            </a:r>
            <a:r>
              <a:rPr sz="1350" b="1" spc="-10" dirty="0">
                <a:latin typeface="BIZ UDGothic"/>
                <a:cs typeface="BIZ UDGothic"/>
              </a:rPr>
              <a:t>33.51548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y2_mean</a:t>
            </a:r>
            <a:endParaRPr sz="1350">
              <a:latin typeface="BIZ UDGothic"/>
              <a:cs typeface="BIZ UDGothic"/>
            </a:endParaRPr>
          </a:p>
          <a:p>
            <a:pPr marR="1219200" algn="r">
              <a:lnSpc>
                <a:spcPct val="100000"/>
              </a:lnSpc>
              <a:spcBef>
                <a:spcPts val="35"/>
              </a:spcBef>
            </a:pPr>
            <a:r>
              <a:rPr sz="1350" b="1" spc="-20" dirty="0">
                <a:latin typeface="BIZ UDGothic"/>
                <a:cs typeface="BIZ UDGothic"/>
              </a:rPr>
              <a:t>[,1]</a:t>
            </a:r>
            <a:endParaRPr sz="1350">
              <a:latin typeface="BIZ UDGothic"/>
              <a:cs typeface="BIZ UDGothic"/>
            </a:endParaRPr>
          </a:p>
          <a:p>
            <a:pPr marR="1220470" algn="r">
              <a:lnSpc>
                <a:spcPct val="100000"/>
              </a:lnSpc>
              <a:spcBef>
                <a:spcPts val="40"/>
              </a:spcBef>
            </a:pPr>
            <a:r>
              <a:rPr sz="1350" b="1" dirty="0">
                <a:latin typeface="BIZ UDGothic"/>
                <a:cs typeface="BIZ UDGothic"/>
              </a:rPr>
              <a:t>[1,]</a:t>
            </a:r>
            <a:r>
              <a:rPr sz="1350" b="1" spc="8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-</a:t>
            </a:r>
            <a:r>
              <a:rPr sz="1350" b="1" spc="-10" dirty="0">
                <a:latin typeface="BIZ UDGothic"/>
                <a:cs typeface="BIZ UDGothic"/>
              </a:rPr>
              <a:t>29.52853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yc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(y1_mean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+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y2_mean)/2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spc="-25" dirty="0">
                <a:solidFill>
                  <a:srgbClr val="FF0000"/>
                </a:solidFill>
                <a:latin typeface="BIZ UDGothic"/>
                <a:cs typeface="BIZ UDGothic"/>
              </a:rPr>
              <a:t>yc</a:t>
            </a:r>
            <a:endParaRPr sz="1350">
              <a:latin typeface="BIZ UDGothic"/>
              <a:cs typeface="BIZ UDGothic"/>
            </a:endParaRPr>
          </a:p>
          <a:p>
            <a:pPr marR="1219200" algn="r">
              <a:lnSpc>
                <a:spcPct val="100000"/>
              </a:lnSpc>
              <a:spcBef>
                <a:spcPts val="35"/>
              </a:spcBef>
            </a:pPr>
            <a:r>
              <a:rPr sz="1350" b="1" spc="-20" dirty="0">
                <a:latin typeface="BIZ UDGothic"/>
                <a:cs typeface="BIZ UDGothic"/>
              </a:rPr>
              <a:t>[,1]</a:t>
            </a:r>
            <a:endParaRPr sz="1350">
              <a:latin typeface="BIZ UDGothic"/>
              <a:cs typeface="BIZ UDGothic"/>
            </a:endParaRPr>
          </a:p>
          <a:p>
            <a:pPr marR="122047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BIZ UDGothic"/>
                <a:cs typeface="BIZ UDGothic"/>
              </a:rPr>
              <a:t>[1,]</a:t>
            </a:r>
            <a:r>
              <a:rPr sz="1350" b="1" spc="8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-</a:t>
            </a:r>
            <a:r>
              <a:rPr sz="1350" b="1" spc="-10" dirty="0">
                <a:latin typeface="BIZ UDGothic"/>
                <a:cs typeface="BIZ UDGothic"/>
              </a:rPr>
              <a:t>31.52201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50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case1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data7_g1[1,]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case1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5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as.matrix(case1)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y1</a:t>
            </a:r>
            <a:r>
              <a:rPr sz="1350" b="1" spc="4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4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case1</a:t>
            </a:r>
            <a:r>
              <a:rPr sz="1350" b="1" spc="4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%*%</a:t>
            </a:r>
            <a:r>
              <a:rPr sz="1350" b="1" spc="4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50" dirty="0">
                <a:solidFill>
                  <a:srgbClr val="FF0000"/>
                </a:solidFill>
                <a:latin typeface="BIZ UDGothic"/>
                <a:cs typeface="BIZ UDGothic"/>
              </a:rPr>
              <a:t>b</a:t>
            </a:r>
            <a:endParaRPr sz="1350">
              <a:latin typeface="BIZ UDGothic"/>
              <a:cs typeface="BIZ UDGothic"/>
            </a:endParaRPr>
          </a:p>
          <a:p>
            <a:pPr marL="1765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77165" algn="l"/>
              </a:tabLst>
            </a:pPr>
            <a:r>
              <a:rPr sz="1350" b="1" spc="-25" dirty="0">
                <a:solidFill>
                  <a:srgbClr val="FF0000"/>
                </a:solidFill>
                <a:latin typeface="BIZ UDGothic"/>
                <a:cs typeface="BIZ UDGothic"/>
              </a:rPr>
              <a:t>y1</a:t>
            </a:r>
            <a:endParaRPr sz="1350">
              <a:latin typeface="BIZ UDGothic"/>
              <a:cs typeface="BIZ UDGothic"/>
            </a:endParaRPr>
          </a:p>
          <a:p>
            <a:pPr marR="1482725" algn="r">
              <a:lnSpc>
                <a:spcPct val="100000"/>
              </a:lnSpc>
              <a:spcBef>
                <a:spcPts val="40"/>
              </a:spcBef>
            </a:pPr>
            <a:r>
              <a:rPr sz="1350" b="1" spc="-20" dirty="0">
                <a:latin typeface="BIZ UDGothic"/>
                <a:cs typeface="BIZ UDGothic"/>
              </a:rPr>
              <a:t>[,1]</a:t>
            </a:r>
            <a:endParaRPr sz="1350">
              <a:latin typeface="BIZ UDGothic"/>
              <a:cs typeface="BIZ UDGothic"/>
            </a:endParaRPr>
          </a:p>
          <a:p>
            <a:pPr marR="148209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BIZ UDGothic"/>
                <a:cs typeface="BIZ UDGothic"/>
              </a:rPr>
              <a:t>1</a:t>
            </a:r>
            <a:r>
              <a:rPr sz="1350" b="1" spc="45" dirty="0">
                <a:latin typeface="BIZ UDGothic"/>
                <a:cs typeface="BIZ UDGothic"/>
              </a:rPr>
              <a:t> </a:t>
            </a:r>
            <a:r>
              <a:rPr sz="1350" b="1" spc="-10" dirty="0">
                <a:latin typeface="BIZ UDGothic"/>
                <a:cs typeface="BIZ UDGothic"/>
              </a:rPr>
              <a:t>-30.74943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3392" y="5865359"/>
            <a:ext cx="8763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b="1" spc="15" dirty="0">
                <a:solidFill>
                  <a:srgbClr val="FF0000"/>
                </a:solidFill>
                <a:latin typeface="BIZ UDGothic"/>
                <a:cs typeface="BIZ UDGothic"/>
              </a:rPr>
              <a:t>&gt;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5736" y="1111989"/>
            <a:ext cx="6148070" cy="464184"/>
            <a:chOff x="935736" y="1111989"/>
            <a:chExt cx="6148070" cy="46418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36" y="1292351"/>
              <a:ext cx="6147815" cy="2834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878" y="1111989"/>
              <a:ext cx="3991797" cy="3045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323332" y="5128260"/>
            <a:ext cx="4049395" cy="1240790"/>
          </a:xfrm>
          <a:prstGeom prst="rect">
            <a:avLst/>
          </a:prstGeom>
          <a:ln w="7619">
            <a:solidFill>
              <a:srgbClr val="4F80BC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259079" indent="-178435">
              <a:lnSpc>
                <a:spcPct val="100000"/>
              </a:lnSpc>
              <a:spcBef>
                <a:spcPts val="885"/>
              </a:spcBef>
              <a:buClr>
                <a:srgbClr val="894B16"/>
              </a:buClr>
              <a:buFont typeface="Wingdings"/>
              <a:buChar char=""/>
              <a:tabLst>
                <a:tab pos="259079" algn="l"/>
              </a:tabLst>
            </a:pPr>
            <a:r>
              <a:rPr sz="1550" b="1" dirty="0">
                <a:latin typeface="Malgun Gothic"/>
                <a:cs typeface="Malgun Gothic"/>
              </a:rPr>
              <a:t>y1</a:t>
            </a:r>
            <a:r>
              <a:rPr sz="1550" b="1" spc="-190" dirty="0">
                <a:latin typeface="Malgun Gothic"/>
                <a:cs typeface="Malgun Gothic"/>
              </a:rPr>
              <a:t> </a:t>
            </a:r>
            <a:r>
              <a:rPr sz="1550" b="1" spc="-210" dirty="0">
                <a:latin typeface="Malgun Gothic"/>
                <a:cs typeface="Malgun Gothic"/>
              </a:rPr>
              <a:t>=</a:t>
            </a:r>
            <a:r>
              <a:rPr sz="1550" b="1" spc="-185" dirty="0">
                <a:latin typeface="Malgun Gothic"/>
                <a:cs typeface="Malgun Gothic"/>
              </a:rPr>
              <a:t> </a:t>
            </a:r>
            <a:r>
              <a:rPr sz="1550" b="1" spc="275" dirty="0">
                <a:latin typeface="Malgun Gothic"/>
                <a:cs typeface="Malgun Gothic"/>
              </a:rPr>
              <a:t>-</a:t>
            </a:r>
            <a:r>
              <a:rPr sz="1550" b="1" spc="-20" dirty="0">
                <a:latin typeface="Malgun Gothic"/>
                <a:cs typeface="Malgun Gothic"/>
              </a:rPr>
              <a:t>30.75</a:t>
            </a:r>
            <a:endParaRPr sz="1550">
              <a:latin typeface="Malgun Gothic"/>
              <a:cs typeface="Malgun Gothic"/>
            </a:endParaRPr>
          </a:p>
          <a:p>
            <a:pPr marL="259079" indent="-178435">
              <a:lnSpc>
                <a:spcPct val="100000"/>
              </a:lnSpc>
              <a:spcBef>
                <a:spcPts val="1355"/>
              </a:spcBef>
              <a:buClr>
                <a:srgbClr val="894B16"/>
              </a:buClr>
              <a:buFont typeface="Wingdings"/>
              <a:buChar char=""/>
              <a:tabLst>
                <a:tab pos="259079" algn="l"/>
              </a:tabLst>
            </a:pPr>
            <a:r>
              <a:rPr sz="1550" b="1" dirty="0">
                <a:latin typeface="Malgun Gothic"/>
                <a:cs typeface="Malgun Gothic"/>
              </a:rPr>
              <a:t>yc</a:t>
            </a:r>
            <a:r>
              <a:rPr sz="1550" b="1" spc="-195" dirty="0">
                <a:latin typeface="Malgun Gothic"/>
                <a:cs typeface="Malgun Gothic"/>
              </a:rPr>
              <a:t> </a:t>
            </a:r>
            <a:r>
              <a:rPr sz="1550" b="1" spc="-210" dirty="0">
                <a:latin typeface="Malgun Gothic"/>
                <a:cs typeface="Malgun Gothic"/>
              </a:rPr>
              <a:t>=</a:t>
            </a:r>
            <a:r>
              <a:rPr sz="1550" b="1" spc="-200" dirty="0">
                <a:latin typeface="Malgun Gothic"/>
                <a:cs typeface="Malgun Gothic"/>
              </a:rPr>
              <a:t> </a:t>
            </a:r>
            <a:r>
              <a:rPr sz="1550" b="1" spc="275" dirty="0">
                <a:latin typeface="Malgun Gothic"/>
                <a:cs typeface="Malgun Gothic"/>
              </a:rPr>
              <a:t>-</a:t>
            </a:r>
            <a:r>
              <a:rPr sz="1550" b="1" spc="-10" dirty="0">
                <a:latin typeface="Malgun Gothic"/>
                <a:cs typeface="Malgun Gothic"/>
              </a:rPr>
              <a:t>31.52</a:t>
            </a:r>
            <a:endParaRPr sz="1550">
              <a:latin typeface="Malgun Gothic"/>
              <a:cs typeface="Malgun Gothic"/>
            </a:endParaRPr>
          </a:p>
          <a:p>
            <a:pPr marL="80645">
              <a:lnSpc>
                <a:spcPct val="100000"/>
              </a:lnSpc>
              <a:spcBef>
                <a:spcPts val="1355"/>
              </a:spcBef>
            </a:pPr>
            <a:r>
              <a:rPr sz="1550" dirty="0">
                <a:solidFill>
                  <a:srgbClr val="894B16"/>
                </a:solidFill>
                <a:latin typeface="Wingdings"/>
                <a:cs typeface="Wingdings"/>
              </a:rPr>
              <a:t></a:t>
            </a:r>
            <a:r>
              <a:rPr sz="1550" spc="305" dirty="0">
                <a:solidFill>
                  <a:srgbClr val="894B16"/>
                </a:solidFill>
                <a:latin typeface="Times New Roman"/>
                <a:cs typeface="Times New Roman"/>
              </a:rPr>
              <a:t> </a:t>
            </a:r>
            <a:r>
              <a:rPr sz="1550" b="1" spc="-310" dirty="0">
                <a:latin typeface="Malgun Gothic"/>
                <a:cs typeface="Malgun Gothic"/>
              </a:rPr>
              <a:t>=&gt;</a:t>
            </a:r>
            <a:r>
              <a:rPr sz="1550" b="1" spc="-195" dirty="0">
                <a:latin typeface="Malgun Gothic"/>
                <a:cs typeface="Malgun Gothic"/>
              </a:rPr>
              <a:t> </a:t>
            </a:r>
            <a:r>
              <a:rPr sz="1550" b="1" dirty="0">
                <a:latin typeface="Malgun Gothic"/>
                <a:cs typeface="Malgun Gothic"/>
              </a:rPr>
              <a:t>yc</a:t>
            </a:r>
            <a:r>
              <a:rPr sz="1550" b="1" spc="-190" dirty="0">
                <a:latin typeface="Malgun Gothic"/>
                <a:cs typeface="Malgun Gothic"/>
              </a:rPr>
              <a:t> </a:t>
            </a:r>
            <a:r>
              <a:rPr sz="1550" b="1" spc="-415" dirty="0">
                <a:latin typeface="Malgun Gothic"/>
                <a:cs typeface="Malgun Gothic"/>
              </a:rPr>
              <a:t>&lt;</a:t>
            </a:r>
            <a:r>
              <a:rPr sz="1550" b="1" spc="-200" dirty="0">
                <a:latin typeface="Malgun Gothic"/>
                <a:cs typeface="Malgun Gothic"/>
              </a:rPr>
              <a:t> </a:t>
            </a:r>
            <a:r>
              <a:rPr sz="1550" b="1" dirty="0">
                <a:latin typeface="Malgun Gothic"/>
                <a:cs typeface="Malgun Gothic"/>
              </a:rPr>
              <a:t>y1</a:t>
            </a:r>
            <a:r>
              <a:rPr sz="1550" b="1" spc="185" dirty="0">
                <a:latin typeface="Malgun Gothic"/>
                <a:cs typeface="Malgun Gothic"/>
              </a:rPr>
              <a:t> </a:t>
            </a:r>
            <a:r>
              <a:rPr sz="1550" b="1" spc="-145" dirty="0">
                <a:latin typeface="Malgun Gothic"/>
                <a:cs typeface="Malgun Gothic"/>
              </a:rPr>
              <a:t>이므로</a:t>
            </a:r>
            <a:r>
              <a:rPr sz="1550" b="1" spc="-235" dirty="0">
                <a:latin typeface="Malgun Gothic"/>
                <a:cs typeface="Malgun Gothic"/>
              </a:rPr>
              <a:t> </a:t>
            </a:r>
            <a:r>
              <a:rPr sz="1550" b="1" spc="-150" dirty="0">
                <a:latin typeface="Malgun Gothic"/>
                <a:cs typeface="Malgun Gothic"/>
              </a:rPr>
              <a:t>그룹</a:t>
            </a:r>
            <a:r>
              <a:rPr sz="1550" b="1" spc="-210" dirty="0">
                <a:latin typeface="Malgun Gothic"/>
                <a:cs typeface="Malgun Gothic"/>
              </a:rPr>
              <a:t> </a:t>
            </a:r>
            <a:r>
              <a:rPr sz="1550" b="1" spc="-70" dirty="0">
                <a:latin typeface="Malgun Gothic"/>
                <a:cs typeface="Malgun Gothic"/>
              </a:rPr>
              <a:t>2로</a:t>
            </a:r>
            <a:r>
              <a:rPr sz="1550" b="1" spc="-190" dirty="0">
                <a:latin typeface="Malgun Gothic"/>
                <a:cs typeface="Malgun Gothic"/>
              </a:rPr>
              <a:t> </a:t>
            </a:r>
            <a:r>
              <a:rPr sz="1550" b="1" spc="-20" dirty="0">
                <a:latin typeface="Malgun Gothic"/>
                <a:cs typeface="Malgun Gothic"/>
              </a:rPr>
              <a:t>분류됨.</a:t>
            </a:r>
            <a:endParaRPr sz="1550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4639"/>
            <a:ext cx="4276725" cy="460375"/>
            <a:chOff x="1077468" y="1144639"/>
            <a:chExt cx="4276725" cy="46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213" y="1144639"/>
              <a:ext cx="2711165" cy="30421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861" y="2146941"/>
            <a:ext cx="7603408" cy="23095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42081" y="2653805"/>
            <a:ext cx="650240" cy="197485"/>
          </a:xfrm>
          <a:custGeom>
            <a:avLst/>
            <a:gdLst/>
            <a:ahLst/>
            <a:cxnLst/>
            <a:rect l="l" t="t" r="r" b="b"/>
            <a:pathLst>
              <a:path w="650240" h="197485">
                <a:moveTo>
                  <a:pt x="161760" y="82548"/>
                </a:moveTo>
                <a:lnTo>
                  <a:pt x="27145" y="82548"/>
                </a:lnTo>
                <a:lnTo>
                  <a:pt x="27145" y="6230"/>
                </a:lnTo>
                <a:lnTo>
                  <a:pt x="159535" y="6230"/>
                </a:lnTo>
                <a:lnTo>
                  <a:pt x="159535" y="19802"/>
                </a:lnTo>
                <a:lnTo>
                  <a:pt x="42943" y="19802"/>
                </a:lnTo>
                <a:lnTo>
                  <a:pt x="42943" y="68976"/>
                </a:lnTo>
                <a:lnTo>
                  <a:pt x="161760" y="68976"/>
                </a:lnTo>
                <a:lnTo>
                  <a:pt x="161760" y="82548"/>
                </a:lnTo>
                <a:close/>
              </a:path>
              <a:path w="650240" h="197485">
                <a:moveTo>
                  <a:pt x="186903" y="126382"/>
                </a:moveTo>
                <a:lnTo>
                  <a:pt x="0" y="126382"/>
                </a:lnTo>
                <a:lnTo>
                  <a:pt x="0" y="112809"/>
                </a:lnTo>
                <a:lnTo>
                  <a:pt x="186903" y="112809"/>
                </a:lnTo>
                <a:lnTo>
                  <a:pt x="186903" y="126382"/>
                </a:lnTo>
                <a:close/>
              </a:path>
              <a:path w="650240" h="197485">
                <a:moveTo>
                  <a:pt x="101239" y="197361"/>
                </a:moveTo>
                <a:lnTo>
                  <a:pt x="85441" y="197361"/>
                </a:lnTo>
                <a:lnTo>
                  <a:pt x="85441" y="126382"/>
                </a:lnTo>
                <a:lnTo>
                  <a:pt x="101239" y="126382"/>
                </a:lnTo>
                <a:lnTo>
                  <a:pt x="101239" y="197361"/>
                </a:lnTo>
                <a:close/>
              </a:path>
              <a:path w="650240" h="197485">
                <a:moveTo>
                  <a:pt x="407404" y="135282"/>
                </a:moveTo>
                <a:lnTo>
                  <a:pt x="390939" y="133279"/>
                </a:lnTo>
                <a:lnTo>
                  <a:pt x="392422" y="126011"/>
                </a:lnTo>
                <a:lnTo>
                  <a:pt x="393683" y="119002"/>
                </a:lnTo>
                <a:lnTo>
                  <a:pt x="398467" y="78358"/>
                </a:lnTo>
                <a:lnTo>
                  <a:pt x="399394" y="56812"/>
                </a:lnTo>
                <a:lnTo>
                  <a:pt x="399394" y="27813"/>
                </a:lnTo>
                <a:lnTo>
                  <a:pt x="281690" y="27813"/>
                </a:lnTo>
                <a:lnTo>
                  <a:pt x="281690" y="14017"/>
                </a:lnTo>
                <a:lnTo>
                  <a:pt x="415637" y="14017"/>
                </a:lnTo>
                <a:lnTo>
                  <a:pt x="415512" y="54402"/>
                </a:lnTo>
                <a:lnTo>
                  <a:pt x="412494" y="102699"/>
                </a:lnTo>
                <a:lnTo>
                  <a:pt x="409379" y="124616"/>
                </a:lnTo>
                <a:lnTo>
                  <a:pt x="407404" y="135282"/>
                </a:lnTo>
                <a:close/>
              </a:path>
              <a:path w="650240" h="197485">
                <a:moveTo>
                  <a:pt x="445008" y="168658"/>
                </a:moveTo>
                <a:lnTo>
                  <a:pt x="258104" y="168658"/>
                </a:lnTo>
                <a:lnTo>
                  <a:pt x="258104" y="155085"/>
                </a:lnTo>
                <a:lnTo>
                  <a:pt x="445008" y="155085"/>
                </a:lnTo>
                <a:lnTo>
                  <a:pt x="445008" y="168658"/>
                </a:lnTo>
                <a:close/>
              </a:path>
              <a:path w="650240" h="197485">
                <a:moveTo>
                  <a:pt x="649711" y="108136"/>
                </a:moveTo>
                <a:lnTo>
                  <a:pt x="462808" y="108136"/>
                </a:lnTo>
                <a:lnTo>
                  <a:pt x="462808" y="94786"/>
                </a:lnTo>
                <a:lnTo>
                  <a:pt x="649711" y="94786"/>
                </a:lnTo>
                <a:lnTo>
                  <a:pt x="649711" y="108136"/>
                </a:lnTo>
                <a:close/>
              </a:path>
              <a:path w="650240" h="197485">
                <a:moveTo>
                  <a:pt x="564047" y="132389"/>
                </a:moveTo>
                <a:lnTo>
                  <a:pt x="548472" y="132389"/>
                </a:lnTo>
                <a:lnTo>
                  <a:pt x="548472" y="108136"/>
                </a:lnTo>
                <a:lnTo>
                  <a:pt x="564047" y="108136"/>
                </a:lnTo>
                <a:lnTo>
                  <a:pt x="564047" y="132389"/>
                </a:lnTo>
                <a:close/>
              </a:path>
              <a:path w="650240" h="197485">
                <a:moveTo>
                  <a:pt x="622566" y="197361"/>
                </a:moveTo>
                <a:lnTo>
                  <a:pt x="489953" y="197361"/>
                </a:lnTo>
                <a:lnTo>
                  <a:pt x="489953" y="125492"/>
                </a:lnTo>
                <a:lnTo>
                  <a:pt x="505306" y="125492"/>
                </a:lnTo>
                <a:lnTo>
                  <a:pt x="505306" y="147520"/>
                </a:lnTo>
                <a:lnTo>
                  <a:pt x="622566" y="147520"/>
                </a:lnTo>
                <a:lnTo>
                  <a:pt x="622566" y="161315"/>
                </a:lnTo>
                <a:lnTo>
                  <a:pt x="505306" y="161315"/>
                </a:lnTo>
                <a:lnTo>
                  <a:pt x="505306" y="183343"/>
                </a:lnTo>
                <a:lnTo>
                  <a:pt x="622566" y="183343"/>
                </a:lnTo>
                <a:lnTo>
                  <a:pt x="622566" y="197361"/>
                </a:lnTo>
                <a:close/>
              </a:path>
              <a:path w="650240" h="197485">
                <a:moveTo>
                  <a:pt x="622566" y="147520"/>
                </a:moveTo>
                <a:lnTo>
                  <a:pt x="607213" y="147520"/>
                </a:lnTo>
                <a:lnTo>
                  <a:pt x="607213" y="125492"/>
                </a:lnTo>
                <a:lnTo>
                  <a:pt x="622566" y="125492"/>
                </a:lnTo>
                <a:lnTo>
                  <a:pt x="622566" y="147520"/>
                </a:lnTo>
                <a:close/>
              </a:path>
              <a:path w="650240" h="197485">
                <a:moveTo>
                  <a:pt x="622566" y="183343"/>
                </a:moveTo>
                <a:lnTo>
                  <a:pt x="607213" y="183343"/>
                </a:lnTo>
                <a:lnTo>
                  <a:pt x="607213" y="161315"/>
                </a:lnTo>
                <a:lnTo>
                  <a:pt x="622566" y="161315"/>
                </a:lnTo>
                <a:lnTo>
                  <a:pt x="622566" y="183343"/>
                </a:lnTo>
                <a:close/>
              </a:path>
              <a:path w="650240" h="197485">
                <a:moveTo>
                  <a:pt x="625236" y="76986"/>
                </a:moveTo>
                <a:lnTo>
                  <a:pt x="490843" y="76986"/>
                </a:lnTo>
                <a:lnTo>
                  <a:pt x="490843" y="32040"/>
                </a:lnTo>
                <a:lnTo>
                  <a:pt x="605878" y="32040"/>
                </a:lnTo>
                <a:lnTo>
                  <a:pt x="605878" y="13127"/>
                </a:lnTo>
                <a:lnTo>
                  <a:pt x="490176" y="13127"/>
                </a:lnTo>
                <a:lnTo>
                  <a:pt x="490176" y="0"/>
                </a:lnTo>
                <a:lnTo>
                  <a:pt x="620786" y="0"/>
                </a:lnTo>
                <a:lnTo>
                  <a:pt x="620786" y="44945"/>
                </a:lnTo>
                <a:lnTo>
                  <a:pt x="505751" y="44945"/>
                </a:lnTo>
                <a:lnTo>
                  <a:pt x="505751" y="63858"/>
                </a:lnTo>
                <a:lnTo>
                  <a:pt x="625236" y="63858"/>
                </a:lnTo>
                <a:lnTo>
                  <a:pt x="625236" y="76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685080" y="2663817"/>
            <a:ext cx="547370" cy="196215"/>
            <a:chOff x="1685080" y="2663817"/>
            <a:chExt cx="547370" cy="1962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80" y="2663817"/>
              <a:ext cx="199084" cy="165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9386" y="2663817"/>
              <a:ext cx="288925" cy="196215"/>
            </a:xfrm>
            <a:custGeom>
              <a:avLst/>
              <a:gdLst/>
              <a:ahLst/>
              <a:cxnLst/>
              <a:rect l="l" t="t" r="r" b="b"/>
              <a:pathLst>
                <a:path w="288925" h="196214">
                  <a:moveTo>
                    <a:pt x="12905" y="196026"/>
                  </a:moveTo>
                  <a:lnTo>
                    <a:pt x="0" y="196026"/>
                  </a:lnTo>
                  <a:lnTo>
                    <a:pt x="26359" y="145962"/>
                  </a:lnTo>
                  <a:lnTo>
                    <a:pt x="45940" y="145962"/>
                  </a:lnTo>
                  <a:lnTo>
                    <a:pt x="12905" y="196026"/>
                  </a:lnTo>
                  <a:close/>
                </a:path>
                <a:path w="288925" h="196214">
                  <a:moveTo>
                    <a:pt x="188214" y="165320"/>
                  </a:moveTo>
                  <a:lnTo>
                    <a:pt x="145842" y="145962"/>
                  </a:lnTo>
                  <a:lnTo>
                    <a:pt x="141897" y="122710"/>
                  </a:lnTo>
                  <a:lnTo>
                    <a:pt x="143878" y="108164"/>
                  </a:lnTo>
                  <a:lnTo>
                    <a:pt x="161713" y="55702"/>
                  </a:lnTo>
                  <a:lnTo>
                    <a:pt x="189170" y="18801"/>
                  </a:lnTo>
                  <a:lnTo>
                    <a:pt x="227222" y="1175"/>
                  </a:lnTo>
                  <a:lnTo>
                    <a:pt x="241952" y="0"/>
                  </a:lnTo>
                  <a:lnTo>
                    <a:pt x="250041" y="257"/>
                  </a:lnTo>
                  <a:lnTo>
                    <a:pt x="287088" y="14685"/>
                  </a:lnTo>
                  <a:lnTo>
                    <a:pt x="229246" y="14685"/>
                  </a:lnTo>
                  <a:lnTo>
                    <a:pt x="222030" y="16057"/>
                  </a:lnTo>
                  <a:lnTo>
                    <a:pt x="186241" y="41274"/>
                  </a:lnTo>
                  <a:lnTo>
                    <a:pt x="164294" y="91671"/>
                  </a:lnTo>
                  <a:lnTo>
                    <a:pt x="158662" y="117370"/>
                  </a:lnTo>
                  <a:lnTo>
                    <a:pt x="161727" y="135727"/>
                  </a:lnTo>
                  <a:lnTo>
                    <a:pt x="173490" y="146741"/>
                  </a:lnTo>
                  <a:lnTo>
                    <a:pt x="193950" y="150412"/>
                  </a:lnTo>
                  <a:lnTo>
                    <a:pt x="246681" y="150412"/>
                  </a:lnTo>
                  <a:lnTo>
                    <a:pt x="246454" y="151080"/>
                  </a:lnTo>
                  <a:lnTo>
                    <a:pt x="203878" y="164486"/>
                  </a:lnTo>
                  <a:lnTo>
                    <a:pt x="196135" y="165111"/>
                  </a:lnTo>
                  <a:lnTo>
                    <a:pt x="188214" y="165320"/>
                  </a:lnTo>
                  <a:close/>
                </a:path>
                <a:path w="288925" h="196214">
                  <a:moveTo>
                    <a:pt x="276179" y="28258"/>
                  </a:moveTo>
                  <a:lnTo>
                    <a:pt x="270677" y="23066"/>
                  </a:lnTo>
                  <a:lnTo>
                    <a:pt x="264878" y="19506"/>
                  </a:lnTo>
                  <a:lnTo>
                    <a:pt x="252689" y="15649"/>
                  </a:lnTo>
                  <a:lnTo>
                    <a:pt x="245414" y="14685"/>
                  </a:lnTo>
                  <a:lnTo>
                    <a:pt x="287088" y="14685"/>
                  </a:lnTo>
                  <a:lnTo>
                    <a:pt x="288351" y="16020"/>
                  </a:lnTo>
                  <a:lnTo>
                    <a:pt x="276179" y="28258"/>
                  </a:lnTo>
                  <a:close/>
                </a:path>
                <a:path w="288925" h="196214">
                  <a:moveTo>
                    <a:pt x="246681" y="150412"/>
                  </a:moveTo>
                  <a:lnTo>
                    <a:pt x="197213" y="150412"/>
                  </a:lnTo>
                  <a:lnTo>
                    <a:pt x="200638" y="150264"/>
                  </a:lnTo>
                  <a:lnTo>
                    <a:pt x="207812" y="149671"/>
                  </a:lnTo>
                  <a:lnTo>
                    <a:pt x="251516" y="91671"/>
                  </a:lnTo>
                  <a:lnTo>
                    <a:pt x="213690" y="91671"/>
                  </a:lnTo>
                  <a:lnTo>
                    <a:pt x="218377" y="77876"/>
                  </a:lnTo>
                  <a:lnTo>
                    <a:pt x="271333" y="77876"/>
                  </a:lnTo>
                  <a:lnTo>
                    <a:pt x="246681" y="15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7288" y="2726228"/>
              <a:ext cx="84758" cy="9816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0679" y="3191819"/>
            <a:ext cx="1911309" cy="2087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40679" y="3582091"/>
            <a:ext cx="1911309" cy="208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9513" y="3970583"/>
            <a:ext cx="6717086" cy="2120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2094" y="5347216"/>
            <a:ext cx="4573125" cy="23118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87151" y="5729255"/>
            <a:ext cx="3863975" cy="212090"/>
          </a:xfrm>
          <a:custGeom>
            <a:avLst/>
            <a:gdLst/>
            <a:ahLst/>
            <a:cxnLst/>
            <a:rect l="l" t="t" r="r" b="b"/>
            <a:pathLst>
              <a:path w="3863975" h="212089">
                <a:moveTo>
                  <a:pt x="90781" y="108581"/>
                </a:moveTo>
                <a:lnTo>
                  <a:pt x="0" y="108581"/>
                </a:lnTo>
                <a:lnTo>
                  <a:pt x="0" y="12682"/>
                </a:lnTo>
                <a:lnTo>
                  <a:pt x="90781" y="12682"/>
                </a:lnTo>
                <a:lnTo>
                  <a:pt x="90781" y="26477"/>
                </a:lnTo>
                <a:lnTo>
                  <a:pt x="15130" y="26477"/>
                </a:lnTo>
                <a:lnTo>
                  <a:pt x="15130" y="94786"/>
                </a:lnTo>
                <a:lnTo>
                  <a:pt x="90781" y="94786"/>
                </a:lnTo>
                <a:lnTo>
                  <a:pt x="90781" y="108581"/>
                </a:lnTo>
                <a:close/>
              </a:path>
              <a:path w="3863975" h="212089">
                <a:moveTo>
                  <a:pt x="90781" y="94786"/>
                </a:moveTo>
                <a:lnTo>
                  <a:pt x="75651" y="94786"/>
                </a:lnTo>
                <a:lnTo>
                  <a:pt x="75651" y="26477"/>
                </a:lnTo>
                <a:lnTo>
                  <a:pt x="90781" y="26477"/>
                </a:lnTo>
                <a:lnTo>
                  <a:pt x="90781" y="94786"/>
                </a:lnTo>
                <a:close/>
              </a:path>
              <a:path w="3863975" h="212089">
                <a:moveTo>
                  <a:pt x="149745" y="145517"/>
                </a:moveTo>
                <a:lnTo>
                  <a:pt x="134169" y="145517"/>
                </a:lnTo>
                <a:lnTo>
                  <a:pt x="134169" y="0"/>
                </a:lnTo>
                <a:lnTo>
                  <a:pt x="149745" y="0"/>
                </a:lnTo>
                <a:lnTo>
                  <a:pt x="149745" y="59408"/>
                </a:lnTo>
                <a:lnTo>
                  <a:pt x="180895" y="59408"/>
                </a:lnTo>
                <a:lnTo>
                  <a:pt x="180895" y="73203"/>
                </a:lnTo>
                <a:lnTo>
                  <a:pt x="149745" y="73203"/>
                </a:lnTo>
                <a:lnTo>
                  <a:pt x="149745" y="145517"/>
                </a:lnTo>
                <a:close/>
              </a:path>
              <a:path w="3863975" h="212089">
                <a:moveTo>
                  <a:pt x="155975" y="200921"/>
                </a:moveTo>
                <a:lnTo>
                  <a:pt x="28035" y="200921"/>
                </a:lnTo>
                <a:lnTo>
                  <a:pt x="28035" y="133947"/>
                </a:lnTo>
                <a:lnTo>
                  <a:pt x="43833" y="133947"/>
                </a:lnTo>
                <a:lnTo>
                  <a:pt x="43833" y="187125"/>
                </a:lnTo>
                <a:lnTo>
                  <a:pt x="155975" y="187125"/>
                </a:lnTo>
                <a:lnTo>
                  <a:pt x="155975" y="200921"/>
                </a:lnTo>
                <a:close/>
              </a:path>
              <a:path w="3863975" h="212089">
                <a:moveTo>
                  <a:pt x="252987" y="106579"/>
                </a:moveTo>
                <a:lnTo>
                  <a:pt x="245421" y="106579"/>
                </a:lnTo>
                <a:lnTo>
                  <a:pt x="237856" y="106579"/>
                </a:lnTo>
                <a:lnTo>
                  <a:pt x="231033" y="105392"/>
                </a:lnTo>
                <a:lnTo>
                  <a:pt x="197175" y="74464"/>
                </a:lnTo>
                <a:lnTo>
                  <a:pt x="196026" y="69124"/>
                </a:lnTo>
                <a:lnTo>
                  <a:pt x="196026" y="45242"/>
                </a:lnTo>
                <a:lnTo>
                  <a:pt x="218869" y="13721"/>
                </a:lnTo>
                <a:lnTo>
                  <a:pt x="237856" y="7787"/>
                </a:lnTo>
                <a:lnTo>
                  <a:pt x="252987" y="7787"/>
                </a:lnTo>
                <a:lnTo>
                  <a:pt x="259810" y="8974"/>
                </a:lnTo>
                <a:lnTo>
                  <a:pt x="271974" y="13721"/>
                </a:lnTo>
                <a:lnTo>
                  <a:pt x="277165" y="16910"/>
                </a:lnTo>
                <a:lnTo>
                  <a:pt x="282423" y="21805"/>
                </a:lnTo>
                <a:lnTo>
                  <a:pt x="240081" y="21805"/>
                </a:lnTo>
                <a:lnTo>
                  <a:pt x="235260" y="22621"/>
                </a:lnTo>
                <a:lnTo>
                  <a:pt x="211156" y="48283"/>
                </a:lnTo>
                <a:lnTo>
                  <a:pt x="211156" y="66083"/>
                </a:lnTo>
                <a:lnTo>
                  <a:pt x="240081" y="92561"/>
                </a:lnTo>
                <a:lnTo>
                  <a:pt x="282423" y="92561"/>
                </a:lnTo>
                <a:lnTo>
                  <a:pt x="277165" y="97456"/>
                </a:lnTo>
                <a:lnTo>
                  <a:pt x="271974" y="100645"/>
                </a:lnTo>
                <a:lnTo>
                  <a:pt x="259810" y="105392"/>
                </a:lnTo>
                <a:lnTo>
                  <a:pt x="252987" y="106579"/>
                </a:lnTo>
                <a:lnTo>
                  <a:pt x="245421" y="106579"/>
                </a:lnTo>
                <a:lnTo>
                  <a:pt x="252987" y="106579"/>
                </a:lnTo>
                <a:close/>
              </a:path>
              <a:path w="3863975" h="212089">
                <a:moveTo>
                  <a:pt x="282423" y="92561"/>
                </a:moveTo>
                <a:lnTo>
                  <a:pt x="250762" y="92561"/>
                </a:lnTo>
                <a:lnTo>
                  <a:pt x="255582" y="91745"/>
                </a:lnTo>
                <a:lnTo>
                  <a:pt x="264186" y="88482"/>
                </a:lnTo>
                <a:lnTo>
                  <a:pt x="279687" y="66083"/>
                </a:lnTo>
                <a:lnTo>
                  <a:pt x="279687" y="48283"/>
                </a:lnTo>
                <a:lnTo>
                  <a:pt x="250762" y="21805"/>
                </a:lnTo>
                <a:lnTo>
                  <a:pt x="245421" y="21805"/>
                </a:lnTo>
                <a:lnTo>
                  <a:pt x="282423" y="21805"/>
                </a:lnTo>
                <a:lnTo>
                  <a:pt x="285769" y="24920"/>
                </a:lnTo>
                <a:lnTo>
                  <a:pt x="289069" y="29518"/>
                </a:lnTo>
                <a:lnTo>
                  <a:pt x="293668" y="39902"/>
                </a:lnTo>
                <a:lnTo>
                  <a:pt x="294817" y="45242"/>
                </a:lnTo>
                <a:lnTo>
                  <a:pt x="294817" y="69124"/>
                </a:lnTo>
                <a:lnTo>
                  <a:pt x="293668" y="74464"/>
                </a:lnTo>
                <a:lnTo>
                  <a:pt x="289069" y="84848"/>
                </a:lnTo>
                <a:lnTo>
                  <a:pt x="285769" y="89446"/>
                </a:lnTo>
                <a:lnTo>
                  <a:pt x="282423" y="92561"/>
                </a:lnTo>
                <a:close/>
              </a:path>
              <a:path w="3863975" h="212089">
                <a:moveTo>
                  <a:pt x="349553" y="204926"/>
                </a:moveTo>
                <a:lnTo>
                  <a:pt x="333978" y="204926"/>
                </a:lnTo>
                <a:lnTo>
                  <a:pt x="333978" y="143292"/>
                </a:lnTo>
                <a:lnTo>
                  <a:pt x="222059" y="143292"/>
                </a:lnTo>
                <a:lnTo>
                  <a:pt x="222059" y="129497"/>
                </a:lnTo>
                <a:lnTo>
                  <a:pt x="349553" y="129497"/>
                </a:lnTo>
                <a:lnTo>
                  <a:pt x="349553" y="204926"/>
                </a:lnTo>
                <a:close/>
              </a:path>
              <a:path w="3863975" h="212089">
                <a:moveTo>
                  <a:pt x="349553" y="117482"/>
                </a:moveTo>
                <a:lnTo>
                  <a:pt x="334201" y="117482"/>
                </a:lnTo>
                <a:lnTo>
                  <a:pt x="334201" y="0"/>
                </a:lnTo>
                <a:lnTo>
                  <a:pt x="349553" y="0"/>
                </a:lnTo>
                <a:lnTo>
                  <a:pt x="349553" y="30038"/>
                </a:lnTo>
                <a:lnTo>
                  <a:pt x="380704" y="30038"/>
                </a:lnTo>
                <a:lnTo>
                  <a:pt x="380704" y="43833"/>
                </a:lnTo>
                <a:lnTo>
                  <a:pt x="349553" y="43833"/>
                </a:lnTo>
                <a:lnTo>
                  <a:pt x="349553" y="71423"/>
                </a:lnTo>
                <a:lnTo>
                  <a:pt x="380704" y="71423"/>
                </a:lnTo>
                <a:lnTo>
                  <a:pt x="380704" y="85219"/>
                </a:lnTo>
                <a:lnTo>
                  <a:pt x="349553" y="85219"/>
                </a:lnTo>
                <a:lnTo>
                  <a:pt x="349553" y="117482"/>
                </a:lnTo>
                <a:close/>
              </a:path>
              <a:path w="3863975" h="212089">
                <a:moveTo>
                  <a:pt x="410519" y="212046"/>
                </a:moveTo>
                <a:lnTo>
                  <a:pt x="397614" y="212046"/>
                </a:lnTo>
                <a:lnTo>
                  <a:pt x="406959" y="161982"/>
                </a:lnTo>
                <a:lnTo>
                  <a:pt x="426540" y="161982"/>
                </a:lnTo>
                <a:lnTo>
                  <a:pt x="410519" y="212046"/>
                </a:lnTo>
                <a:close/>
              </a:path>
              <a:path w="3863975" h="212089">
                <a:moveTo>
                  <a:pt x="3179359" y="203368"/>
                </a:moveTo>
                <a:lnTo>
                  <a:pt x="3163561" y="203368"/>
                </a:lnTo>
                <a:lnTo>
                  <a:pt x="3163561" y="0"/>
                </a:lnTo>
                <a:lnTo>
                  <a:pt x="3179359" y="0"/>
                </a:lnTo>
                <a:lnTo>
                  <a:pt x="3179359" y="203368"/>
                </a:lnTo>
                <a:close/>
              </a:path>
              <a:path w="3863975" h="212089">
                <a:moveTo>
                  <a:pt x="3073002" y="153527"/>
                </a:moveTo>
                <a:lnTo>
                  <a:pt x="3035956" y="137952"/>
                </a:lnTo>
                <a:lnTo>
                  <a:pt x="3022717" y="94341"/>
                </a:lnTo>
                <a:lnTo>
                  <a:pt x="3022717" y="73203"/>
                </a:lnTo>
                <a:lnTo>
                  <a:pt x="3035956" y="29704"/>
                </a:lnTo>
                <a:lnTo>
                  <a:pt x="3073002" y="14240"/>
                </a:lnTo>
                <a:lnTo>
                  <a:pt x="3084246" y="15213"/>
                </a:lnTo>
                <a:lnTo>
                  <a:pt x="3094168" y="18134"/>
                </a:lnTo>
                <a:lnTo>
                  <a:pt x="3102769" y="23001"/>
                </a:lnTo>
                <a:lnTo>
                  <a:pt x="3109098" y="28925"/>
                </a:lnTo>
                <a:lnTo>
                  <a:pt x="3067811" y="28925"/>
                </a:lnTo>
                <a:lnTo>
                  <a:pt x="3063064" y="29815"/>
                </a:lnTo>
                <a:lnTo>
                  <a:pt x="3038922" y="60446"/>
                </a:lnTo>
                <a:lnTo>
                  <a:pt x="3038069" y="67641"/>
                </a:lnTo>
                <a:lnTo>
                  <a:pt x="3038069" y="100126"/>
                </a:lnTo>
                <a:lnTo>
                  <a:pt x="3054460" y="134614"/>
                </a:lnTo>
                <a:lnTo>
                  <a:pt x="3067811" y="139064"/>
                </a:lnTo>
                <a:lnTo>
                  <a:pt x="3108861" y="139064"/>
                </a:lnTo>
                <a:lnTo>
                  <a:pt x="3102769" y="144766"/>
                </a:lnTo>
                <a:lnTo>
                  <a:pt x="3094168" y="149633"/>
                </a:lnTo>
                <a:lnTo>
                  <a:pt x="3084246" y="152554"/>
                </a:lnTo>
                <a:lnTo>
                  <a:pt x="3073002" y="153527"/>
                </a:lnTo>
                <a:close/>
              </a:path>
              <a:path w="3863975" h="212089">
                <a:moveTo>
                  <a:pt x="3108861" y="139064"/>
                </a:moveTo>
                <a:lnTo>
                  <a:pt x="3078194" y="139064"/>
                </a:lnTo>
                <a:lnTo>
                  <a:pt x="3082941" y="138174"/>
                </a:lnTo>
                <a:lnTo>
                  <a:pt x="3091544" y="134614"/>
                </a:lnTo>
                <a:lnTo>
                  <a:pt x="3107935" y="100126"/>
                </a:lnTo>
                <a:lnTo>
                  <a:pt x="3107935" y="67641"/>
                </a:lnTo>
                <a:lnTo>
                  <a:pt x="3082941" y="29815"/>
                </a:lnTo>
                <a:lnTo>
                  <a:pt x="3078194" y="28925"/>
                </a:lnTo>
                <a:lnTo>
                  <a:pt x="3109098" y="28925"/>
                </a:lnTo>
                <a:lnTo>
                  <a:pt x="3123274" y="73203"/>
                </a:lnTo>
                <a:lnTo>
                  <a:pt x="3123288" y="94341"/>
                </a:lnTo>
                <a:lnTo>
                  <a:pt x="3122461" y="107580"/>
                </a:lnTo>
                <a:lnTo>
                  <a:pt x="3119978" y="119262"/>
                </a:lnTo>
                <a:lnTo>
                  <a:pt x="3115841" y="129386"/>
                </a:lnTo>
                <a:lnTo>
                  <a:pt x="3110049" y="137952"/>
                </a:lnTo>
                <a:lnTo>
                  <a:pt x="3108861" y="139064"/>
                </a:lnTo>
                <a:close/>
              </a:path>
              <a:path w="3863975" h="212089">
                <a:moveTo>
                  <a:pt x="3317312" y="108581"/>
                </a:moveTo>
                <a:lnTo>
                  <a:pt x="3226753" y="108581"/>
                </a:lnTo>
                <a:lnTo>
                  <a:pt x="3226753" y="12682"/>
                </a:lnTo>
                <a:lnTo>
                  <a:pt x="3317312" y="12682"/>
                </a:lnTo>
                <a:lnTo>
                  <a:pt x="3317312" y="26477"/>
                </a:lnTo>
                <a:lnTo>
                  <a:pt x="3241660" y="26477"/>
                </a:lnTo>
                <a:lnTo>
                  <a:pt x="3241660" y="94786"/>
                </a:lnTo>
                <a:lnTo>
                  <a:pt x="3317312" y="94786"/>
                </a:lnTo>
                <a:lnTo>
                  <a:pt x="3317312" y="108581"/>
                </a:lnTo>
                <a:close/>
              </a:path>
              <a:path w="3863975" h="212089">
                <a:moveTo>
                  <a:pt x="3317312" y="94786"/>
                </a:moveTo>
                <a:lnTo>
                  <a:pt x="3302404" y="94786"/>
                </a:lnTo>
                <a:lnTo>
                  <a:pt x="3302404" y="26477"/>
                </a:lnTo>
                <a:lnTo>
                  <a:pt x="3317312" y="26477"/>
                </a:lnTo>
                <a:lnTo>
                  <a:pt x="3317312" y="94786"/>
                </a:lnTo>
                <a:close/>
              </a:path>
              <a:path w="3863975" h="212089">
                <a:moveTo>
                  <a:pt x="3383173" y="145517"/>
                </a:moveTo>
                <a:lnTo>
                  <a:pt x="3367820" y="145517"/>
                </a:lnTo>
                <a:lnTo>
                  <a:pt x="3367820" y="90114"/>
                </a:lnTo>
                <a:lnTo>
                  <a:pt x="3330662" y="90114"/>
                </a:lnTo>
                <a:lnTo>
                  <a:pt x="3330662" y="76541"/>
                </a:lnTo>
                <a:lnTo>
                  <a:pt x="3367820" y="76541"/>
                </a:lnTo>
                <a:lnTo>
                  <a:pt x="3367820" y="46058"/>
                </a:lnTo>
                <a:lnTo>
                  <a:pt x="3330662" y="46058"/>
                </a:lnTo>
                <a:lnTo>
                  <a:pt x="3330662" y="32485"/>
                </a:lnTo>
                <a:lnTo>
                  <a:pt x="3367820" y="32485"/>
                </a:lnTo>
                <a:lnTo>
                  <a:pt x="3367820" y="0"/>
                </a:lnTo>
                <a:lnTo>
                  <a:pt x="3383173" y="0"/>
                </a:lnTo>
                <a:lnTo>
                  <a:pt x="3383173" y="145517"/>
                </a:lnTo>
                <a:close/>
              </a:path>
              <a:path w="3863975" h="212089">
                <a:moveTo>
                  <a:pt x="3388291" y="200921"/>
                </a:moveTo>
                <a:lnTo>
                  <a:pt x="3258571" y="200921"/>
                </a:lnTo>
                <a:lnTo>
                  <a:pt x="3258571" y="134392"/>
                </a:lnTo>
                <a:lnTo>
                  <a:pt x="3274369" y="134392"/>
                </a:lnTo>
                <a:lnTo>
                  <a:pt x="3274369" y="187125"/>
                </a:lnTo>
                <a:lnTo>
                  <a:pt x="3388291" y="187125"/>
                </a:lnTo>
                <a:lnTo>
                  <a:pt x="3388291" y="200921"/>
                </a:lnTo>
                <a:close/>
              </a:path>
              <a:path w="3863975" h="212089">
                <a:moveTo>
                  <a:pt x="3623700" y="141290"/>
                </a:moveTo>
                <a:lnTo>
                  <a:pt x="3607235" y="139287"/>
                </a:lnTo>
                <a:lnTo>
                  <a:pt x="3608718" y="132019"/>
                </a:lnTo>
                <a:lnTo>
                  <a:pt x="3609979" y="125010"/>
                </a:lnTo>
                <a:lnTo>
                  <a:pt x="3614762" y="84366"/>
                </a:lnTo>
                <a:lnTo>
                  <a:pt x="3615690" y="33820"/>
                </a:lnTo>
                <a:lnTo>
                  <a:pt x="3497985" y="33820"/>
                </a:lnTo>
                <a:lnTo>
                  <a:pt x="3497985" y="20025"/>
                </a:lnTo>
                <a:lnTo>
                  <a:pt x="3631932" y="20025"/>
                </a:lnTo>
                <a:lnTo>
                  <a:pt x="3631807" y="60409"/>
                </a:lnTo>
                <a:lnTo>
                  <a:pt x="3628790" y="108707"/>
                </a:lnTo>
                <a:lnTo>
                  <a:pt x="3625674" y="130623"/>
                </a:lnTo>
                <a:lnTo>
                  <a:pt x="3623700" y="141290"/>
                </a:lnTo>
                <a:close/>
              </a:path>
              <a:path w="3863975" h="212089">
                <a:moveTo>
                  <a:pt x="3661303" y="174665"/>
                </a:moveTo>
                <a:lnTo>
                  <a:pt x="3474400" y="174665"/>
                </a:lnTo>
                <a:lnTo>
                  <a:pt x="3474400" y="161092"/>
                </a:lnTo>
                <a:lnTo>
                  <a:pt x="3661303" y="161092"/>
                </a:lnTo>
                <a:lnTo>
                  <a:pt x="3661303" y="174665"/>
                </a:lnTo>
                <a:close/>
              </a:path>
              <a:path w="3863975" h="212089">
                <a:moveTo>
                  <a:pt x="3863782" y="114144"/>
                </a:moveTo>
                <a:lnTo>
                  <a:pt x="3676879" y="114144"/>
                </a:lnTo>
                <a:lnTo>
                  <a:pt x="3676879" y="100794"/>
                </a:lnTo>
                <a:lnTo>
                  <a:pt x="3863782" y="100794"/>
                </a:lnTo>
                <a:lnTo>
                  <a:pt x="3863782" y="114144"/>
                </a:lnTo>
                <a:close/>
              </a:path>
              <a:path w="3863975" h="212089">
                <a:moveTo>
                  <a:pt x="3778118" y="138397"/>
                </a:moveTo>
                <a:lnTo>
                  <a:pt x="3762542" y="138397"/>
                </a:lnTo>
                <a:lnTo>
                  <a:pt x="3762542" y="114144"/>
                </a:lnTo>
                <a:lnTo>
                  <a:pt x="3778118" y="114144"/>
                </a:lnTo>
                <a:lnTo>
                  <a:pt x="3778118" y="138397"/>
                </a:lnTo>
                <a:close/>
              </a:path>
              <a:path w="3863975" h="212089">
                <a:moveTo>
                  <a:pt x="3836636" y="203368"/>
                </a:moveTo>
                <a:lnTo>
                  <a:pt x="3704024" y="203368"/>
                </a:lnTo>
                <a:lnTo>
                  <a:pt x="3704024" y="131499"/>
                </a:lnTo>
                <a:lnTo>
                  <a:pt x="3719377" y="131499"/>
                </a:lnTo>
                <a:lnTo>
                  <a:pt x="3719377" y="153527"/>
                </a:lnTo>
                <a:lnTo>
                  <a:pt x="3836636" y="153527"/>
                </a:lnTo>
                <a:lnTo>
                  <a:pt x="3836636" y="167323"/>
                </a:lnTo>
                <a:lnTo>
                  <a:pt x="3719377" y="167323"/>
                </a:lnTo>
                <a:lnTo>
                  <a:pt x="3719377" y="189350"/>
                </a:lnTo>
                <a:lnTo>
                  <a:pt x="3836636" y="189350"/>
                </a:lnTo>
                <a:lnTo>
                  <a:pt x="3836636" y="203368"/>
                </a:lnTo>
                <a:close/>
              </a:path>
              <a:path w="3863975" h="212089">
                <a:moveTo>
                  <a:pt x="3836636" y="153527"/>
                </a:moveTo>
                <a:lnTo>
                  <a:pt x="3821283" y="153527"/>
                </a:lnTo>
                <a:lnTo>
                  <a:pt x="3821283" y="131499"/>
                </a:lnTo>
                <a:lnTo>
                  <a:pt x="3836636" y="131499"/>
                </a:lnTo>
                <a:lnTo>
                  <a:pt x="3836636" y="153527"/>
                </a:lnTo>
                <a:close/>
              </a:path>
              <a:path w="3863975" h="212089">
                <a:moveTo>
                  <a:pt x="3836636" y="189350"/>
                </a:moveTo>
                <a:lnTo>
                  <a:pt x="3821283" y="189350"/>
                </a:lnTo>
                <a:lnTo>
                  <a:pt x="3821283" y="167323"/>
                </a:lnTo>
                <a:lnTo>
                  <a:pt x="3836636" y="167323"/>
                </a:lnTo>
                <a:lnTo>
                  <a:pt x="3836636" y="189350"/>
                </a:lnTo>
                <a:close/>
              </a:path>
              <a:path w="3863975" h="212089">
                <a:moveTo>
                  <a:pt x="3839306" y="82993"/>
                </a:moveTo>
                <a:lnTo>
                  <a:pt x="3704914" y="82993"/>
                </a:lnTo>
                <a:lnTo>
                  <a:pt x="3704914" y="38048"/>
                </a:lnTo>
                <a:lnTo>
                  <a:pt x="3819948" y="38048"/>
                </a:lnTo>
                <a:lnTo>
                  <a:pt x="3819948" y="19135"/>
                </a:lnTo>
                <a:lnTo>
                  <a:pt x="3704246" y="19135"/>
                </a:lnTo>
                <a:lnTo>
                  <a:pt x="3704246" y="6007"/>
                </a:lnTo>
                <a:lnTo>
                  <a:pt x="3834856" y="6007"/>
                </a:lnTo>
                <a:lnTo>
                  <a:pt x="3834856" y="50953"/>
                </a:lnTo>
                <a:lnTo>
                  <a:pt x="3719822" y="50953"/>
                </a:lnTo>
                <a:lnTo>
                  <a:pt x="3719822" y="69866"/>
                </a:lnTo>
                <a:lnTo>
                  <a:pt x="3839306" y="69866"/>
                </a:lnTo>
                <a:lnTo>
                  <a:pt x="3839306" y="8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45111" y="5745275"/>
            <a:ext cx="210152" cy="1653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004712" y="5744895"/>
            <a:ext cx="187325" cy="159385"/>
          </a:xfrm>
          <a:custGeom>
            <a:avLst/>
            <a:gdLst/>
            <a:ahLst/>
            <a:cxnLst/>
            <a:rect l="l" t="t" r="r" b="b"/>
            <a:pathLst>
              <a:path w="187325" h="159385">
                <a:moveTo>
                  <a:pt x="163309" y="93980"/>
                </a:moveTo>
                <a:lnTo>
                  <a:pt x="42938" y="93980"/>
                </a:lnTo>
                <a:lnTo>
                  <a:pt x="42938" y="60960"/>
                </a:lnTo>
                <a:lnTo>
                  <a:pt x="158635" y="60960"/>
                </a:lnTo>
                <a:lnTo>
                  <a:pt x="158635" y="46990"/>
                </a:lnTo>
                <a:lnTo>
                  <a:pt x="158635" y="13970"/>
                </a:lnTo>
                <a:lnTo>
                  <a:pt x="158635" y="0"/>
                </a:lnTo>
                <a:lnTo>
                  <a:pt x="26924" y="0"/>
                </a:lnTo>
                <a:lnTo>
                  <a:pt x="26924" y="13970"/>
                </a:lnTo>
                <a:lnTo>
                  <a:pt x="143294" y="13970"/>
                </a:lnTo>
                <a:lnTo>
                  <a:pt x="143294" y="46990"/>
                </a:lnTo>
                <a:lnTo>
                  <a:pt x="27584" y="46990"/>
                </a:lnTo>
                <a:lnTo>
                  <a:pt x="27584" y="60960"/>
                </a:lnTo>
                <a:lnTo>
                  <a:pt x="27584" y="93980"/>
                </a:lnTo>
                <a:lnTo>
                  <a:pt x="27584" y="106680"/>
                </a:lnTo>
                <a:lnTo>
                  <a:pt x="163309" y="106680"/>
                </a:lnTo>
                <a:lnTo>
                  <a:pt x="163309" y="93980"/>
                </a:lnTo>
                <a:close/>
              </a:path>
              <a:path w="187325" h="159385">
                <a:moveTo>
                  <a:pt x="186905" y="145453"/>
                </a:moveTo>
                <a:lnTo>
                  <a:pt x="101231" y="145453"/>
                </a:lnTo>
                <a:lnTo>
                  <a:pt x="101231" y="107188"/>
                </a:lnTo>
                <a:lnTo>
                  <a:pt x="85661" y="107188"/>
                </a:lnTo>
                <a:lnTo>
                  <a:pt x="85661" y="145453"/>
                </a:lnTo>
                <a:lnTo>
                  <a:pt x="0" y="145453"/>
                </a:lnTo>
                <a:lnTo>
                  <a:pt x="0" y="159029"/>
                </a:lnTo>
                <a:lnTo>
                  <a:pt x="186905" y="159029"/>
                </a:lnTo>
                <a:lnTo>
                  <a:pt x="186905" y="145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2814" y="5734735"/>
            <a:ext cx="187325" cy="195580"/>
          </a:xfrm>
          <a:custGeom>
            <a:avLst/>
            <a:gdLst/>
            <a:ahLst/>
            <a:cxnLst/>
            <a:rect l="l" t="t" r="r" b="b"/>
            <a:pathLst>
              <a:path w="187325" h="195579">
                <a:moveTo>
                  <a:pt x="159092" y="304"/>
                </a:moveTo>
                <a:lnTo>
                  <a:pt x="143738" y="304"/>
                </a:lnTo>
                <a:lnTo>
                  <a:pt x="143738" y="25400"/>
                </a:lnTo>
                <a:lnTo>
                  <a:pt x="43167" y="25400"/>
                </a:lnTo>
                <a:lnTo>
                  <a:pt x="43167" y="0"/>
                </a:lnTo>
                <a:lnTo>
                  <a:pt x="27813" y="0"/>
                </a:lnTo>
                <a:lnTo>
                  <a:pt x="27813" y="25400"/>
                </a:lnTo>
                <a:lnTo>
                  <a:pt x="27813" y="39370"/>
                </a:lnTo>
                <a:lnTo>
                  <a:pt x="27813" y="64770"/>
                </a:lnTo>
                <a:lnTo>
                  <a:pt x="27813" y="77470"/>
                </a:lnTo>
                <a:lnTo>
                  <a:pt x="159092" y="77470"/>
                </a:lnTo>
                <a:lnTo>
                  <a:pt x="159092" y="64770"/>
                </a:lnTo>
                <a:lnTo>
                  <a:pt x="43167" y="64770"/>
                </a:lnTo>
                <a:lnTo>
                  <a:pt x="43167" y="39370"/>
                </a:lnTo>
                <a:lnTo>
                  <a:pt x="143738" y="39370"/>
                </a:lnTo>
                <a:lnTo>
                  <a:pt x="143738" y="64173"/>
                </a:lnTo>
                <a:lnTo>
                  <a:pt x="159092" y="64173"/>
                </a:lnTo>
                <a:lnTo>
                  <a:pt x="159092" y="39370"/>
                </a:lnTo>
                <a:lnTo>
                  <a:pt x="159092" y="38798"/>
                </a:lnTo>
                <a:lnTo>
                  <a:pt x="159092" y="25679"/>
                </a:lnTo>
                <a:lnTo>
                  <a:pt x="159092" y="25400"/>
                </a:lnTo>
                <a:lnTo>
                  <a:pt x="159092" y="304"/>
                </a:lnTo>
                <a:close/>
              </a:path>
              <a:path w="187325" h="195579">
                <a:moveTo>
                  <a:pt x="163537" y="181610"/>
                </a:moveTo>
                <a:lnTo>
                  <a:pt x="43383" y="181610"/>
                </a:lnTo>
                <a:lnTo>
                  <a:pt x="43383" y="137160"/>
                </a:lnTo>
                <a:lnTo>
                  <a:pt x="27584" y="137160"/>
                </a:lnTo>
                <a:lnTo>
                  <a:pt x="27584" y="181610"/>
                </a:lnTo>
                <a:lnTo>
                  <a:pt x="27584" y="195580"/>
                </a:lnTo>
                <a:lnTo>
                  <a:pt x="163537" y="195580"/>
                </a:lnTo>
                <a:lnTo>
                  <a:pt x="163537" y="181610"/>
                </a:lnTo>
                <a:close/>
              </a:path>
              <a:path w="187325" h="195579">
                <a:moveTo>
                  <a:pt x="186905" y="101333"/>
                </a:moveTo>
                <a:lnTo>
                  <a:pt x="0" y="101333"/>
                </a:lnTo>
                <a:lnTo>
                  <a:pt x="0" y="114681"/>
                </a:lnTo>
                <a:lnTo>
                  <a:pt x="87884" y="114681"/>
                </a:lnTo>
                <a:lnTo>
                  <a:pt x="87884" y="155613"/>
                </a:lnTo>
                <a:lnTo>
                  <a:pt x="103466" y="155613"/>
                </a:lnTo>
                <a:lnTo>
                  <a:pt x="103466" y="114681"/>
                </a:lnTo>
                <a:lnTo>
                  <a:pt x="186905" y="114681"/>
                </a:lnTo>
                <a:lnTo>
                  <a:pt x="186905" y="101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67513" y="5739815"/>
            <a:ext cx="233679" cy="193040"/>
          </a:xfrm>
          <a:custGeom>
            <a:avLst/>
            <a:gdLst/>
            <a:ahLst/>
            <a:cxnLst/>
            <a:rect l="l" t="t" r="r" b="b"/>
            <a:pathLst>
              <a:path w="233679" h="193039">
                <a:moveTo>
                  <a:pt x="163322" y="77470"/>
                </a:moveTo>
                <a:lnTo>
                  <a:pt x="42951" y="77470"/>
                </a:lnTo>
                <a:lnTo>
                  <a:pt x="42951" y="52070"/>
                </a:lnTo>
                <a:lnTo>
                  <a:pt x="158648" y="52070"/>
                </a:lnTo>
                <a:lnTo>
                  <a:pt x="158648" y="38100"/>
                </a:lnTo>
                <a:lnTo>
                  <a:pt x="158648" y="13970"/>
                </a:lnTo>
                <a:lnTo>
                  <a:pt x="158648" y="0"/>
                </a:lnTo>
                <a:lnTo>
                  <a:pt x="26924" y="0"/>
                </a:lnTo>
                <a:lnTo>
                  <a:pt x="26924" y="13970"/>
                </a:lnTo>
                <a:lnTo>
                  <a:pt x="143294" y="13970"/>
                </a:lnTo>
                <a:lnTo>
                  <a:pt x="143294" y="38100"/>
                </a:lnTo>
                <a:lnTo>
                  <a:pt x="27597" y="38100"/>
                </a:lnTo>
                <a:lnTo>
                  <a:pt x="27597" y="52070"/>
                </a:lnTo>
                <a:lnTo>
                  <a:pt x="27597" y="77470"/>
                </a:lnTo>
                <a:lnTo>
                  <a:pt x="27597" y="90170"/>
                </a:lnTo>
                <a:lnTo>
                  <a:pt x="163322" y="90170"/>
                </a:lnTo>
                <a:lnTo>
                  <a:pt x="163322" y="77470"/>
                </a:lnTo>
                <a:close/>
              </a:path>
              <a:path w="233679" h="193039">
                <a:moveTo>
                  <a:pt x="186905" y="112941"/>
                </a:moveTo>
                <a:lnTo>
                  <a:pt x="0" y="112941"/>
                </a:lnTo>
                <a:lnTo>
                  <a:pt x="0" y="126504"/>
                </a:lnTo>
                <a:lnTo>
                  <a:pt x="49847" y="126504"/>
                </a:lnTo>
                <a:lnTo>
                  <a:pt x="49847" y="192595"/>
                </a:lnTo>
                <a:lnTo>
                  <a:pt x="65646" y="192595"/>
                </a:lnTo>
                <a:lnTo>
                  <a:pt x="65646" y="126504"/>
                </a:lnTo>
                <a:lnTo>
                  <a:pt x="121272" y="126504"/>
                </a:lnTo>
                <a:lnTo>
                  <a:pt x="121272" y="192595"/>
                </a:lnTo>
                <a:lnTo>
                  <a:pt x="137071" y="192595"/>
                </a:lnTo>
                <a:lnTo>
                  <a:pt x="137071" y="126504"/>
                </a:lnTo>
                <a:lnTo>
                  <a:pt x="186905" y="126504"/>
                </a:lnTo>
                <a:lnTo>
                  <a:pt x="186905" y="112941"/>
                </a:lnTo>
                <a:close/>
              </a:path>
              <a:path w="233679" h="193039">
                <a:moveTo>
                  <a:pt x="233184" y="152539"/>
                </a:moveTo>
                <a:lnTo>
                  <a:pt x="210718" y="152539"/>
                </a:lnTo>
                <a:lnTo>
                  <a:pt x="210718" y="174790"/>
                </a:lnTo>
                <a:lnTo>
                  <a:pt x="233184" y="174790"/>
                </a:lnTo>
                <a:lnTo>
                  <a:pt x="233184" y="152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25823" y="3163824"/>
            <a:ext cx="1603247" cy="2758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98391" y="3555492"/>
            <a:ext cx="1586483" cy="2590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0095" y="3924300"/>
            <a:ext cx="495300" cy="27279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32175" y="3928872"/>
            <a:ext cx="309372" cy="25907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31108" y="3930396"/>
            <a:ext cx="348995" cy="2651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49424" y="5687568"/>
            <a:ext cx="2465832" cy="31394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51276" y="4393692"/>
            <a:ext cx="1545336" cy="6858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4639"/>
            <a:ext cx="4276725" cy="460375"/>
            <a:chOff x="1077468" y="1144639"/>
            <a:chExt cx="4276725" cy="46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213" y="1144639"/>
              <a:ext cx="2711165" cy="30421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790" y="1973833"/>
            <a:ext cx="5953762" cy="23051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54128" y="2545668"/>
            <a:ext cx="927100" cy="203835"/>
          </a:xfrm>
          <a:custGeom>
            <a:avLst/>
            <a:gdLst/>
            <a:ahLst/>
            <a:cxnLst/>
            <a:rect l="l" t="t" r="r" b="b"/>
            <a:pathLst>
              <a:path w="927100" h="203835">
                <a:moveTo>
                  <a:pt x="51175" y="51620"/>
                </a:moveTo>
                <a:lnTo>
                  <a:pt x="32708" y="51620"/>
                </a:lnTo>
                <a:lnTo>
                  <a:pt x="48283" y="1557"/>
                </a:lnTo>
                <a:lnTo>
                  <a:pt x="60521" y="1557"/>
                </a:lnTo>
                <a:lnTo>
                  <a:pt x="51175" y="51620"/>
                </a:lnTo>
                <a:close/>
              </a:path>
              <a:path w="927100" h="203835">
                <a:moveTo>
                  <a:pt x="18467" y="51620"/>
                </a:moveTo>
                <a:lnTo>
                  <a:pt x="0" y="51620"/>
                </a:lnTo>
                <a:lnTo>
                  <a:pt x="15575" y="1557"/>
                </a:lnTo>
                <a:lnTo>
                  <a:pt x="27813" y="1557"/>
                </a:lnTo>
                <a:lnTo>
                  <a:pt x="18467" y="51620"/>
                </a:lnTo>
                <a:close/>
              </a:path>
              <a:path w="927100" h="203835">
                <a:moveTo>
                  <a:pt x="243196" y="72981"/>
                </a:moveTo>
                <a:lnTo>
                  <a:pt x="227621" y="72981"/>
                </a:lnTo>
                <a:lnTo>
                  <a:pt x="227621" y="0"/>
                </a:lnTo>
                <a:lnTo>
                  <a:pt x="243196" y="0"/>
                </a:lnTo>
                <a:lnTo>
                  <a:pt x="243196" y="72981"/>
                </a:lnTo>
                <a:close/>
              </a:path>
              <a:path w="927100" h="203835">
                <a:moveTo>
                  <a:pt x="131944" y="153082"/>
                </a:moveTo>
                <a:lnTo>
                  <a:pt x="95120" y="137618"/>
                </a:lnTo>
                <a:lnTo>
                  <a:pt x="81881" y="94119"/>
                </a:lnTo>
                <a:lnTo>
                  <a:pt x="81895" y="72981"/>
                </a:lnTo>
                <a:lnTo>
                  <a:pt x="95120" y="29926"/>
                </a:lnTo>
                <a:lnTo>
                  <a:pt x="131944" y="14462"/>
                </a:lnTo>
                <a:lnTo>
                  <a:pt x="143107" y="15429"/>
                </a:lnTo>
                <a:lnTo>
                  <a:pt x="152915" y="18300"/>
                </a:lnTo>
                <a:lnTo>
                  <a:pt x="161440" y="23098"/>
                </a:lnTo>
                <a:lnTo>
                  <a:pt x="167940" y="29148"/>
                </a:lnTo>
                <a:lnTo>
                  <a:pt x="126753" y="29148"/>
                </a:lnTo>
                <a:lnTo>
                  <a:pt x="122006" y="30000"/>
                </a:lnTo>
                <a:lnTo>
                  <a:pt x="98050" y="60446"/>
                </a:lnTo>
                <a:lnTo>
                  <a:pt x="97234" y="67641"/>
                </a:lnTo>
                <a:lnTo>
                  <a:pt x="97234" y="99904"/>
                </a:lnTo>
                <a:lnTo>
                  <a:pt x="122006" y="137767"/>
                </a:lnTo>
                <a:lnTo>
                  <a:pt x="126753" y="138619"/>
                </a:lnTo>
                <a:lnTo>
                  <a:pt x="167693" y="138619"/>
                </a:lnTo>
                <a:lnTo>
                  <a:pt x="161503" y="144384"/>
                </a:lnTo>
                <a:lnTo>
                  <a:pt x="152943" y="149216"/>
                </a:lnTo>
                <a:lnTo>
                  <a:pt x="143090" y="152116"/>
                </a:lnTo>
                <a:lnTo>
                  <a:pt x="131944" y="153082"/>
                </a:lnTo>
                <a:close/>
              </a:path>
              <a:path w="927100" h="203835">
                <a:moveTo>
                  <a:pt x="167693" y="138619"/>
                </a:moveTo>
                <a:lnTo>
                  <a:pt x="137136" y="138619"/>
                </a:lnTo>
                <a:lnTo>
                  <a:pt x="141883" y="137767"/>
                </a:lnTo>
                <a:lnTo>
                  <a:pt x="150486" y="134355"/>
                </a:lnTo>
                <a:lnTo>
                  <a:pt x="166655" y="99904"/>
                </a:lnTo>
                <a:lnTo>
                  <a:pt x="166655" y="67641"/>
                </a:lnTo>
                <a:lnTo>
                  <a:pt x="141883" y="30000"/>
                </a:lnTo>
                <a:lnTo>
                  <a:pt x="137136" y="29148"/>
                </a:lnTo>
                <a:lnTo>
                  <a:pt x="167940" y="29148"/>
                </a:lnTo>
                <a:lnTo>
                  <a:pt x="182008" y="72981"/>
                </a:lnTo>
                <a:lnTo>
                  <a:pt x="243196" y="72981"/>
                </a:lnTo>
                <a:lnTo>
                  <a:pt x="243196" y="87221"/>
                </a:lnTo>
                <a:lnTo>
                  <a:pt x="182008" y="87221"/>
                </a:lnTo>
                <a:lnTo>
                  <a:pt x="182008" y="94119"/>
                </a:lnTo>
                <a:lnTo>
                  <a:pt x="181180" y="107351"/>
                </a:lnTo>
                <a:lnTo>
                  <a:pt x="178698" y="119011"/>
                </a:lnTo>
                <a:lnTo>
                  <a:pt x="174561" y="129100"/>
                </a:lnTo>
                <a:lnTo>
                  <a:pt x="168769" y="137618"/>
                </a:lnTo>
                <a:lnTo>
                  <a:pt x="167693" y="138619"/>
                </a:lnTo>
                <a:close/>
              </a:path>
              <a:path w="927100" h="203835">
                <a:moveTo>
                  <a:pt x="243196" y="203368"/>
                </a:moveTo>
                <a:lnTo>
                  <a:pt x="227621" y="203368"/>
                </a:lnTo>
                <a:lnTo>
                  <a:pt x="227621" y="87221"/>
                </a:lnTo>
                <a:lnTo>
                  <a:pt x="243196" y="87221"/>
                </a:lnTo>
                <a:lnTo>
                  <a:pt x="243196" y="203368"/>
                </a:lnTo>
                <a:close/>
              </a:path>
              <a:path w="927100" h="203835">
                <a:moveTo>
                  <a:pt x="446565" y="146407"/>
                </a:moveTo>
                <a:lnTo>
                  <a:pt x="430990" y="146407"/>
                </a:lnTo>
                <a:lnTo>
                  <a:pt x="430990" y="67418"/>
                </a:lnTo>
                <a:lnTo>
                  <a:pt x="398282" y="67418"/>
                </a:lnTo>
                <a:lnTo>
                  <a:pt x="398282" y="53400"/>
                </a:lnTo>
                <a:lnTo>
                  <a:pt x="430990" y="53400"/>
                </a:lnTo>
                <a:lnTo>
                  <a:pt x="430990" y="0"/>
                </a:lnTo>
                <a:lnTo>
                  <a:pt x="446565" y="0"/>
                </a:lnTo>
                <a:lnTo>
                  <a:pt x="446565" y="146407"/>
                </a:lnTo>
                <a:close/>
              </a:path>
              <a:path w="927100" h="203835">
                <a:moveTo>
                  <a:pt x="303421" y="111919"/>
                </a:moveTo>
                <a:lnTo>
                  <a:pt x="286807" y="111919"/>
                </a:lnTo>
                <a:lnTo>
                  <a:pt x="286807" y="14017"/>
                </a:lnTo>
                <a:lnTo>
                  <a:pt x="336426" y="14017"/>
                </a:lnTo>
                <a:lnTo>
                  <a:pt x="336426" y="27813"/>
                </a:lnTo>
                <a:lnTo>
                  <a:pt x="302160" y="27813"/>
                </a:lnTo>
                <a:lnTo>
                  <a:pt x="302160" y="98124"/>
                </a:lnTo>
                <a:lnTo>
                  <a:pt x="340675" y="98124"/>
                </a:lnTo>
                <a:lnTo>
                  <a:pt x="341766" y="109026"/>
                </a:lnTo>
                <a:lnTo>
                  <a:pt x="335536" y="109916"/>
                </a:lnTo>
                <a:lnTo>
                  <a:pt x="328267" y="110621"/>
                </a:lnTo>
                <a:lnTo>
                  <a:pt x="311653" y="111659"/>
                </a:lnTo>
                <a:lnTo>
                  <a:pt x="303421" y="111919"/>
                </a:lnTo>
                <a:close/>
              </a:path>
              <a:path w="927100" h="203835">
                <a:moveTo>
                  <a:pt x="360679" y="111919"/>
                </a:moveTo>
                <a:lnTo>
                  <a:pt x="348886" y="111919"/>
                </a:lnTo>
                <a:lnTo>
                  <a:pt x="348886" y="14017"/>
                </a:lnTo>
                <a:lnTo>
                  <a:pt x="403177" y="14017"/>
                </a:lnTo>
                <a:lnTo>
                  <a:pt x="403177" y="27813"/>
                </a:lnTo>
                <a:lnTo>
                  <a:pt x="364239" y="27813"/>
                </a:lnTo>
                <a:lnTo>
                  <a:pt x="364239" y="98124"/>
                </a:lnTo>
                <a:lnTo>
                  <a:pt x="410851" y="98124"/>
                </a:lnTo>
                <a:lnTo>
                  <a:pt x="412077" y="108804"/>
                </a:lnTo>
                <a:lnTo>
                  <a:pt x="368619" y="111856"/>
                </a:lnTo>
                <a:lnTo>
                  <a:pt x="360679" y="111919"/>
                </a:lnTo>
                <a:close/>
              </a:path>
              <a:path w="927100" h="203835">
                <a:moveTo>
                  <a:pt x="410851" y="98124"/>
                </a:moveTo>
                <a:lnTo>
                  <a:pt x="373435" y="98124"/>
                </a:lnTo>
                <a:lnTo>
                  <a:pt x="381853" y="97864"/>
                </a:lnTo>
                <a:lnTo>
                  <a:pt x="397132" y="96826"/>
                </a:lnTo>
                <a:lnTo>
                  <a:pt x="404141" y="96121"/>
                </a:lnTo>
                <a:lnTo>
                  <a:pt x="410519" y="95231"/>
                </a:lnTo>
                <a:lnTo>
                  <a:pt x="410851" y="98124"/>
                </a:lnTo>
                <a:close/>
              </a:path>
              <a:path w="927100" h="203835">
                <a:moveTo>
                  <a:pt x="340675" y="98124"/>
                </a:moveTo>
                <a:lnTo>
                  <a:pt x="308390" y="98124"/>
                </a:lnTo>
                <a:lnTo>
                  <a:pt x="314657" y="97938"/>
                </a:lnTo>
                <a:lnTo>
                  <a:pt x="327266" y="97197"/>
                </a:lnTo>
                <a:lnTo>
                  <a:pt x="333756" y="96566"/>
                </a:lnTo>
                <a:lnTo>
                  <a:pt x="340431" y="95676"/>
                </a:lnTo>
                <a:lnTo>
                  <a:pt x="340675" y="98124"/>
                </a:lnTo>
                <a:close/>
              </a:path>
              <a:path w="927100" h="203835">
                <a:moveTo>
                  <a:pt x="451683" y="200921"/>
                </a:moveTo>
                <a:lnTo>
                  <a:pt x="320628" y="200921"/>
                </a:lnTo>
                <a:lnTo>
                  <a:pt x="320628" y="135949"/>
                </a:lnTo>
                <a:lnTo>
                  <a:pt x="336426" y="135949"/>
                </a:lnTo>
                <a:lnTo>
                  <a:pt x="336426" y="186903"/>
                </a:lnTo>
                <a:lnTo>
                  <a:pt x="451683" y="186903"/>
                </a:lnTo>
                <a:lnTo>
                  <a:pt x="451683" y="200921"/>
                </a:lnTo>
                <a:close/>
              </a:path>
              <a:path w="927100" h="203835">
                <a:moveTo>
                  <a:pt x="704670" y="203368"/>
                </a:moveTo>
                <a:lnTo>
                  <a:pt x="688872" y="203368"/>
                </a:lnTo>
                <a:lnTo>
                  <a:pt x="688872" y="0"/>
                </a:lnTo>
                <a:lnTo>
                  <a:pt x="704670" y="0"/>
                </a:lnTo>
                <a:lnTo>
                  <a:pt x="704670" y="203368"/>
                </a:lnTo>
                <a:close/>
              </a:path>
              <a:path w="927100" h="203835">
                <a:moveTo>
                  <a:pt x="556037" y="157087"/>
                </a:moveTo>
                <a:lnTo>
                  <a:pt x="547804" y="144405"/>
                </a:lnTo>
                <a:lnTo>
                  <a:pt x="559945" y="137319"/>
                </a:lnTo>
                <a:lnTo>
                  <a:pt x="570778" y="130748"/>
                </a:lnTo>
                <a:lnTo>
                  <a:pt x="607088" y="104048"/>
                </a:lnTo>
                <a:lnTo>
                  <a:pt x="623901" y="67270"/>
                </a:lnTo>
                <a:lnTo>
                  <a:pt x="623901" y="33375"/>
                </a:lnTo>
                <a:lnTo>
                  <a:pt x="550029" y="33375"/>
                </a:lnTo>
                <a:lnTo>
                  <a:pt x="550029" y="19135"/>
                </a:lnTo>
                <a:lnTo>
                  <a:pt x="639253" y="19135"/>
                </a:lnTo>
                <a:lnTo>
                  <a:pt x="639178" y="67270"/>
                </a:lnTo>
                <a:lnTo>
                  <a:pt x="620934" y="112067"/>
                </a:lnTo>
                <a:lnTo>
                  <a:pt x="587299" y="138063"/>
                </a:lnTo>
                <a:lnTo>
                  <a:pt x="564749" y="151977"/>
                </a:lnTo>
                <a:lnTo>
                  <a:pt x="556037" y="157087"/>
                </a:lnTo>
                <a:close/>
              </a:path>
              <a:path w="927100" h="203835">
                <a:moveTo>
                  <a:pt x="902253" y="22695"/>
                </a:moveTo>
                <a:lnTo>
                  <a:pt x="764301" y="22695"/>
                </a:lnTo>
                <a:lnTo>
                  <a:pt x="764301" y="9345"/>
                </a:lnTo>
                <a:lnTo>
                  <a:pt x="902253" y="9345"/>
                </a:lnTo>
                <a:lnTo>
                  <a:pt x="902253" y="22695"/>
                </a:lnTo>
                <a:close/>
              </a:path>
              <a:path w="927100" h="203835">
                <a:moveTo>
                  <a:pt x="761631" y="86776"/>
                </a:moveTo>
                <a:lnTo>
                  <a:pt x="755401" y="74538"/>
                </a:lnTo>
                <a:lnTo>
                  <a:pt x="769655" y="69713"/>
                </a:lnTo>
                <a:lnTo>
                  <a:pt x="782157" y="65249"/>
                </a:lnTo>
                <a:lnTo>
                  <a:pt x="818592" y="47949"/>
                </a:lnTo>
                <a:lnTo>
                  <a:pt x="825267" y="34562"/>
                </a:lnTo>
                <a:lnTo>
                  <a:pt x="825267" y="22695"/>
                </a:lnTo>
                <a:lnTo>
                  <a:pt x="841065" y="22695"/>
                </a:lnTo>
                <a:lnTo>
                  <a:pt x="841065" y="34562"/>
                </a:lnTo>
                <a:lnTo>
                  <a:pt x="841398" y="37195"/>
                </a:lnTo>
                <a:lnTo>
                  <a:pt x="856343" y="53845"/>
                </a:lnTo>
                <a:lnTo>
                  <a:pt x="833055" y="53845"/>
                </a:lnTo>
                <a:lnTo>
                  <a:pt x="793597" y="75354"/>
                </a:lnTo>
                <a:lnTo>
                  <a:pt x="768672" y="84342"/>
                </a:lnTo>
                <a:lnTo>
                  <a:pt x="761631" y="86776"/>
                </a:lnTo>
                <a:close/>
              </a:path>
              <a:path w="927100" h="203835">
                <a:moveTo>
                  <a:pt x="904923" y="86554"/>
                </a:moveTo>
                <a:lnTo>
                  <a:pt x="865540" y="72387"/>
                </a:lnTo>
                <a:lnTo>
                  <a:pt x="859755" y="69866"/>
                </a:lnTo>
                <a:lnTo>
                  <a:pt x="852783" y="67047"/>
                </a:lnTo>
                <a:lnTo>
                  <a:pt x="846924" y="64266"/>
                </a:lnTo>
                <a:lnTo>
                  <a:pt x="837430" y="58778"/>
                </a:lnTo>
                <a:lnTo>
                  <a:pt x="834464" y="56219"/>
                </a:lnTo>
                <a:lnTo>
                  <a:pt x="833277" y="53845"/>
                </a:lnTo>
                <a:lnTo>
                  <a:pt x="856343" y="53845"/>
                </a:lnTo>
                <a:lnTo>
                  <a:pt x="859607" y="55477"/>
                </a:lnTo>
                <a:lnTo>
                  <a:pt x="864205" y="57406"/>
                </a:lnTo>
                <a:lnTo>
                  <a:pt x="903818" y="72091"/>
                </a:lnTo>
                <a:lnTo>
                  <a:pt x="910708" y="74316"/>
                </a:lnTo>
                <a:lnTo>
                  <a:pt x="904923" y="86554"/>
                </a:lnTo>
                <a:close/>
              </a:path>
              <a:path w="927100" h="203835">
                <a:moveTo>
                  <a:pt x="926729" y="115479"/>
                </a:moveTo>
                <a:lnTo>
                  <a:pt x="739825" y="115479"/>
                </a:lnTo>
                <a:lnTo>
                  <a:pt x="739825" y="102129"/>
                </a:lnTo>
                <a:lnTo>
                  <a:pt x="926729" y="102129"/>
                </a:lnTo>
                <a:lnTo>
                  <a:pt x="926729" y="115479"/>
                </a:lnTo>
                <a:close/>
              </a:path>
              <a:path w="927100" h="203835">
                <a:moveTo>
                  <a:pt x="843290" y="159090"/>
                </a:moveTo>
                <a:lnTo>
                  <a:pt x="827714" y="159090"/>
                </a:lnTo>
                <a:lnTo>
                  <a:pt x="827714" y="115479"/>
                </a:lnTo>
                <a:lnTo>
                  <a:pt x="843290" y="115479"/>
                </a:lnTo>
                <a:lnTo>
                  <a:pt x="843290" y="159090"/>
                </a:lnTo>
                <a:close/>
              </a:path>
              <a:path w="927100" h="203835">
                <a:moveTo>
                  <a:pt x="903366" y="200921"/>
                </a:moveTo>
                <a:lnTo>
                  <a:pt x="767416" y="200921"/>
                </a:lnTo>
                <a:lnTo>
                  <a:pt x="767416" y="139287"/>
                </a:lnTo>
                <a:lnTo>
                  <a:pt x="783214" y="139287"/>
                </a:lnTo>
                <a:lnTo>
                  <a:pt x="783214" y="187125"/>
                </a:lnTo>
                <a:lnTo>
                  <a:pt x="903366" y="187125"/>
                </a:lnTo>
                <a:lnTo>
                  <a:pt x="903366" y="200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196587" y="2545668"/>
            <a:ext cx="972185" cy="203835"/>
            <a:chOff x="2196587" y="2545668"/>
            <a:chExt cx="972185" cy="2038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6587" y="2564136"/>
              <a:ext cx="122836" cy="160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40964" y="2545668"/>
              <a:ext cx="828040" cy="203835"/>
            </a:xfrm>
            <a:custGeom>
              <a:avLst/>
              <a:gdLst/>
              <a:ahLst/>
              <a:cxnLst/>
              <a:rect l="l" t="t" r="r" b="b"/>
              <a:pathLst>
                <a:path w="828039" h="203835">
                  <a:moveTo>
                    <a:pt x="129719" y="76763"/>
                  </a:moveTo>
                  <a:lnTo>
                    <a:pt x="114144" y="76763"/>
                  </a:lnTo>
                  <a:lnTo>
                    <a:pt x="114144" y="4227"/>
                  </a:lnTo>
                  <a:lnTo>
                    <a:pt x="129719" y="4227"/>
                  </a:lnTo>
                  <a:lnTo>
                    <a:pt x="129719" y="76763"/>
                  </a:lnTo>
                  <a:close/>
                </a:path>
                <a:path w="828039" h="203835">
                  <a:moveTo>
                    <a:pt x="43388" y="152192"/>
                  </a:moveTo>
                  <a:lnTo>
                    <a:pt x="5945" y="128489"/>
                  </a:lnTo>
                  <a:lnTo>
                    <a:pt x="0" y="93006"/>
                  </a:lnTo>
                  <a:lnTo>
                    <a:pt x="0" y="75651"/>
                  </a:lnTo>
                  <a:lnTo>
                    <a:pt x="10568" y="31706"/>
                  </a:lnTo>
                  <a:lnTo>
                    <a:pt x="43388" y="16465"/>
                  </a:lnTo>
                  <a:lnTo>
                    <a:pt x="53783" y="17417"/>
                  </a:lnTo>
                  <a:lnTo>
                    <a:pt x="62718" y="20275"/>
                  </a:lnTo>
                  <a:lnTo>
                    <a:pt x="70193" y="25038"/>
                  </a:lnTo>
                  <a:lnTo>
                    <a:pt x="75505" y="30928"/>
                  </a:lnTo>
                  <a:lnTo>
                    <a:pt x="33449" y="30928"/>
                  </a:lnTo>
                  <a:lnTo>
                    <a:pt x="26255" y="34858"/>
                  </a:lnTo>
                  <a:lnTo>
                    <a:pt x="15199" y="75651"/>
                  </a:lnTo>
                  <a:lnTo>
                    <a:pt x="15199" y="93006"/>
                  </a:lnTo>
                  <a:lnTo>
                    <a:pt x="15547" y="101990"/>
                  </a:lnTo>
                  <a:lnTo>
                    <a:pt x="33449" y="137729"/>
                  </a:lnTo>
                  <a:lnTo>
                    <a:pt x="75505" y="137729"/>
                  </a:lnTo>
                  <a:lnTo>
                    <a:pt x="70193" y="143619"/>
                  </a:lnTo>
                  <a:lnTo>
                    <a:pt x="62718" y="148382"/>
                  </a:lnTo>
                  <a:lnTo>
                    <a:pt x="53783" y="151240"/>
                  </a:lnTo>
                  <a:lnTo>
                    <a:pt x="43388" y="152192"/>
                  </a:lnTo>
                  <a:close/>
                </a:path>
                <a:path w="828039" h="203835">
                  <a:moveTo>
                    <a:pt x="75505" y="137729"/>
                  </a:moveTo>
                  <a:lnTo>
                    <a:pt x="53326" y="137729"/>
                  </a:lnTo>
                  <a:lnTo>
                    <a:pt x="60521" y="133799"/>
                  </a:lnTo>
                  <a:lnTo>
                    <a:pt x="64971" y="125937"/>
                  </a:lnTo>
                  <a:lnTo>
                    <a:pt x="67891" y="119345"/>
                  </a:lnTo>
                  <a:lnTo>
                    <a:pt x="69977" y="111363"/>
                  </a:lnTo>
                  <a:lnTo>
                    <a:pt x="71229" y="101990"/>
                  </a:lnTo>
                  <a:lnTo>
                    <a:pt x="71577" y="93006"/>
                  </a:lnTo>
                  <a:lnTo>
                    <a:pt x="71577" y="75651"/>
                  </a:lnTo>
                  <a:lnTo>
                    <a:pt x="60521" y="34858"/>
                  </a:lnTo>
                  <a:lnTo>
                    <a:pt x="53326" y="30928"/>
                  </a:lnTo>
                  <a:lnTo>
                    <a:pt x="75505" y="30928"/>
                  </a:lnTo>
                  <a:lnTo>
                    <a:pt x="86776" y="75651"/>
                  </a:lnTo>
                  <a:lnTo>
                    <a:pt x="86776" y="76763"/>
                  </a:lnTo>
                  <a:lnTo>
                    <a:pt x="129719" y="76763"/>
                  </a:lnTo>
                  <a:lnTo>
                    <a:pt x="129719" y="90781"/>
                  </a:lnTo>
                  <a:lnTo>
                    <a:pt x="86776" y="90781"/>
                  </a:lnTo>
                  <a:lnTo>
                    <a:pt x="86776" y="93006"/>
                  </a:lnTo>
                  <a:lnTo>
                    <a:pt x="86115" y="106516"/>
                  </a:lnTo>
                  <a:lnTo>
                    <a:pt x="84134" y="118344"/>
                  </a:lnTo>
                  <a:lnTo>
                    <a:pt x="80831" y="128489"/>
                  </a:lnTo>
                  <a:lnTo>
                    <a:pt x="76207" y="136951"/>
                  </a:lnTo>
                  <a:lnTo>
                    <a:pt x="75505" y="137729"/>
                  </a:lnTo>
                  <a:close/>
                </a:path>
                <a:path w="828039" h="203835">
                  <a:moveTo>
                    <a:pt x="129719" y="193355"/>
                  </a:moveTo>
                  <a:lnTo>
                    <a:pt x="114144" y="193355"/>
                  </a:lnTo>
                  <a:lnTo>
                    <a:pt x="114144" y="90781"/>
                  </a:lnTo>
                  <a:lnTo>
                    <a:pt x="129719" y="90781"/>
                  </a:lnTo>
                  <a:lnTo>
                    <a:pt x="129719" y="193355"/>
                  </a:lnTo>
                  <a:close/>
                </a:path>
                <a:path w="828039" h="203835">
                  <a:moveTo>
                    <a:pt x="168880" y="203368"/>
                  </a:moveTo>
                  <a:lnTo>
                    <a:pt x="153305" y="203368"/>
                  </a:lnTo>
                  <a:lnTo>
                    <a:pt x="153305" y="0"/>
                  </a:lnTo>
                  <a:lnTo>
                    <a:pt x="168880" y="0"/>
                  </a:lnTo>
                  <a:lnTo>
                    <a:pt x="168880" y="203368"/>
                  </a:lnTo>
                  <a:close/>
                </a:path>
                <a:path w="828039" h="203835">
                  <a:moveTo>
                    <a:pt x="426095" y="73203"/>
                  </a:moveTo>
                  <a:lnTo>
                    <a:pt x="410519" y="73203"/>
                  </a:lnTo>
                  <a:lnTo>
                    <a:pt x="410519" y="0"/>
                  </a:lnTo>
                  <a:lnTo>
                    <a:pt x="426095" y="0"/>
                  </a:lnTo>
                  <a:lnTo>
                    <a:pt x="426095" y="73203"/>
                  </a:lnTo>
                  <a:close/>
                </a:path>
                <a:path w="828039" h="203835">
                  <a:moveTo>
                    <a:pt x="380926" y="193355"/>
                  </a:moveTo>
                  <a:lnTo>
                    <a:pt x="365351" y="193355"/>
                  </a:lnTo>
                  <a:lnTo>
                    <a:pt x="365351" y="4227"/>
                  </a:lnTo>
                  <a:lnTo>
                    <a:pt x="380926" y="4227"/>
                  </a:lnTo>
                  <a:lnTo>
                    <a:pt x="380926" y="73203"/>
                  </a:lnTo>
                  <a:lnTo>
                    <a:pt x="426095" y="73203"/>
                  </a:lnTo>
                  <a:lnTo>
                    <a:pt x="426095" y="87221"/>
                  </a:lnTo>
                  <a:lnTo>
                    <a:pt x="380926" y="87221"/>
                  </a:lnTo>
                  <a:lnTo>
                    <a:pt x="380926" y="193355"/>
                  </a:lnTo>
                  <a:close/>
                </a:path>
                <a:path w="828039" h="203835">
                  <a:moveTo>
                    <a:pt x="426095" y="203368"/>
                  </a:moveTo>
                  <a:lnTo>
                    <a:pt x="410519" y="203368"/>
                  </a:lnTo>
                  <a:lnTo>
                    <a:pt x="410519" y="87221"/>
                  </a:lnTo>
                  <a:lnTo>
                    <a:pt x="426095" y="87221"/>
                  </a:lnTo>
                  <a:lnTo>
                    <a:pt x="426095" y="203368"/>
                  </a:lnTo>
                  <a:close/>
                </a:path>
                <a:path w="828039" h="203835">
                  <a:moveTo>
                    <a:pt x="288142" y="147965"/>
                  </a:moveTo>
                  <a:lnTo>
                    <a:pt x="261664" y="147965"/>
                  </a:lnTo>
                  <a:lnTo>
                    <a:pt x="261664" y="19357"/>
                  </a:lnTo>
                  <a:lnTo>
                    <a:pt x="338428" y="19357"/>
                  </a:lnTo>
                  <a:lnTo>
                    <a:pt x="338428" y="33598"/>
                  </a:lnTo>
                  <a:lnTo>
                    <a:pt x="277462" y="33598"/>
                  </a:lnTo>
                  <a:lnTo>
                    <a:pt x="277462" y="133724"/>
                  </a:lnTo>
                  <a:lnTo>
                    <a:pt x="349896" y="133724"/>
                  </a:lnTo>
                  <a:lnTo>
                    <a:pt x="351111" y="143292"/>
                  </a:lnTo>
                  <a:lnTo>
                    <a:pt x="312444" y="147401"/>
                  </a:lnTo>
                  <a:lnTo>
                    <a:pt x="296479" y="147902"/>
                  </a:lnTo>
                  <a:lnTo>
                    <a:pt x="288142" y="147965"/>
                  </a:lnTo>
                  <a:close/>
                </a:path>
                <a:path w="828039" h="203835">
                  <a:moveTo>
                    <a:pt x="349896" y="133724"/>
                  </a:moveTo>
                  <a:lnTo>
                    <a:pt x="292889" y="133724"/>
                  </a:lnTo>
                  <a:lnTo>
                    <a:pt x="298600" y="133650"/>
                  </a:lnTo>
                  <a:lnTo>
                    <a:pt x="309280" y="133354"/>
                  </a:lnTo>
                  <a:lnTo>
                    <a:pt x="349331" y="129274"/>
                  </a:lnTo>
                  <a:lnTo>
                    <a:pt x="349896" y="133724"/>
                  </a:lnTo>
                  <a:close/>
                </a:path>
                <a:path w="828039" h="203835">
                  <a:moveTo>
                    <a:pt x="633468" y="77876"/>
                  </a:moveTo>
                  <a:lnTo>
                    <a:pt x="617893" y="77876"/>
                  </a:lnTo>
                  <a:lnTo>
                    <a:pt x="617893" y="0"/>
                  </a:lnTo>
                  <a:lnTo>
                    <a:pt x="633468" y="0"/>
                  </a:lnTo>
                  <a:lnTo>
                    <a:pt x="633468" y="77876"/>
                  </a:lnTo>
                  <a:close/>
                </a:path>
                <a:path w="828039" h="203835">
                  <a:moveTo>
                    <a:pt x="589413" y="193355"/>
                  </a:moveTo>
                  <a:lnTo>
                    <a:pt x="573837" y="193355"/>
                  </a:lnTo>
                  <a:lnTo>
                    <a:pt x="573837" y="4227"/>
                  </a:lnTo>
                  <a:lnTo>
                    <a:pt x="589413" y="4227"/>
                  </a:lnTo>
                  <a:lnTo>
                    <a:pt x="589413" y="77876"/>
                  </a:lnTo>
                  <a:lnTo>
                    <a:pt x="633468" y="77876"/>
                  </a:lnTo>
                  <a:lnTo>
                    <a:pt x="633468" y="91894"/>
                  </a:lnTo>
                  <a:lnTo>
                    <a:pt x="589413" y="91894"/>
                  </a:lnTo>
                  <a:lnTo>
                    <a:pt x="589413" y="193355"/>
                  </a:lnTo>
                  <a:close/>
                </a:path>
                <a:path w="828039" h="203835">
                  <a:moveTo>
                    <a:pt x="633468" y="203368"/>
                  </a:moveTo>
                  <a:lnTo>
                    <a:pt x="617893" y="203368"/>
                  </a:lnTo>
                  <a:lnTo>
                    <a:pt x="617893" y="91894"/>
                  </a:lnTo>
                  <a:lnTo>
                    <a:pt x="633468" y="91894"/>
                  </a:lnTo>
                  <a:lnTo>
                    <a:pt x="633468" y="203368"/>
                  </a:lnTo>
                  <a:close/>
                </a:path>
                <a:path w="828039" h="203835">
                  <a:moveTo>
                    <a:pt x="516654" y="151525"/>
                  </a:moveTo>
                  <a:lnTo>
                    <a:pt x="509534" y="151525"/>
                  </a:lnTo>
                  <a:lnTo>
                    <a:pt x="502414" y="151525"/>
                  </a:lnTo>
                  <a:lnTo>
                    <a:pt x="496109" y="150375"/>
                  </a:lnTo>
                  <a:lnTo>
                    <a:pt x="466220" y="121635"/>
                  </a:lnTo>
                  <a:lnTo>
                    <a:pt x="465372" y="117333"/>
                  </a:lnTo>
                  <a:lnTo>
                    <a:pt x="465372" y="96715"/>
                  </a:lnTo>
                  <a:lnTo>
                    <a:pt x="496109" y="63673"/>
                  </a:lnTo>
                  <a:lnTo>
                    <a:pt x="502414" y="62523"/>
                  </a:lnTo>
                  <a:lnTo>
                    <a:pt x="516654" y="62523"/>
                  </a:lnTo>
                  <a:lnTo>
                    <a:pt x="522958" y="63673"/>
                  </a:lnTo>
                  <a:lnTo>
                    <a:pt x="533935" y="68271"/>
                  </a:lnTo>
                  <a:lnTo>
                    <a:pt x="538570" y="71275"/>
                  </a:lnTo>
                  <a:lnTo>
                    <a:pt x="543715" y="76318"/>
                  </a:lnTo>
                  <a:lnTo>
                    <a:pt x="505084" y="76318"/>
                  </a:lnTo>
                  <a:lnTo>
                    <a:pt x="501041" y="77097"/>
                  </a:lnTo>
                  <a:lnTo>
                    <a:pt x="480163" y="100052"/>
                  </a:lnTo>
                  <a:lnTo>
                    <a:pt x="480163" y="113996"/>
                  </a:lnTo>
                  <a:lnTo>
                    <a:pt x="505084" y="137729"/>
                  </a:lnTo>
                  <a:lnTo>
                    <a:pt x="543715" y="137729"/>
                  </a:lnTo>
                  <a:lnTo>
                    <a:pt x="538570" y="142773"/>
                  </a:lnTo>
                  <a:lnTo>
                    <a:pt x="533935" y="145777"/>
                  </a:lnTo>
                  <a:lnTo>
                    <a:pt x="522958" y="150375"/>
                  </a:lnTo>
                  <a:lnTo>
                    <a:pt x="516654" y="151525"/>
                  </a:lnTo>
                  <a:lnTo>
                    <a:pt x="509534" y="151525"/>
                  </a:lnTo>
                  <a:lnTo>
                    <a:pt x="516654" y="151525"/>
                  </a:lnTo>
                  <a:close/>
                </a:path>
                <a:path w="828039" h="203835">
                  <a:moveTo>
                    <a:pt x="543715" y="137729"/>
                  </a:moveTo>
                  <a:lnTo>
                    <a:pt x="513984" y="137729"/>
                  </a:lnTo>
                  <a:lnTo>
                    <a:pt x="518026" y="136951"/>
                  </a:lnTo>
                  <a:lnTo>
                    <a:pt x="525294" y="133836"/>
                  </a:lnTo>
                  <a:lnTo>
                    <a:pt x="538904" y="113996"/>
                  </a:lnTo>
                  <a:lnTo>
                    <a:pt x="538904" y="100052"/>
                  </a:lnTo>
                  <a:lnTo>
                    <a:pt x="513984" y="76318"/>
                  </a:lnTo>
                  <a:lnTo>
                    <a:pt x="543715" y="76318"/>
                  </a:lnTo>
                  <a:lnTo>
                    <a:pt x="546136" y="78692"/>
                  </a:lnTo>
                  <a:lnTo>
                    <a:pt x="548991" y="82919"/>
                  </a:lnTo>
                  <a:lnTo>
                    <a:pt x="552848" y="92413"/>
                  </a:lnTo>
                  <a:lnTo>
                    <a:pt x="553695" y="96715"/>
                  </a:lnTo>
                  <a:lnTo>
                    <a:pt x="553665" y="117333"/>
                  </a:lnTo>
                  <a:lnTo>
                    <a:pt x="552848" y="121450"/>
                  </a:lnTo>
                  <a:lnTo>
                    <a:pt x="548966" y="131129"/>
                  </a:lnTo>
                  <a:lnTo>
                    <a:pt x="546136" y="135356"/>
                  </a:lnTo>
                  <a:lnTo>
                    <a:pt x="543715" y="137729"/>
                  </a:lnTo>
                  <a:close/>
                </a:path>
                <a:path w="828039" h="203835">
                  <a:moveTo>
                    <a:pt x="517099" y="35600"/>
                  </a:moveTo>
                  <a:lnTo>
                    <a:pt x="501524" y="35600"/>
                  </a:lnTo>
                  <a:lnTo>
                    <a:pt x="501524" y="5785"/>
                  </a:lnTo>
                  <a:lnTo>
                    <a:pt x="517099" y="5785"/>
                  </a:lnTo>
                  <a:lnTo>
                    <a:pt x="517099" y="35600"/>
                  </a:lnTo>
                  <a:close/>
                </a:path>
                <a:path w="828039" h="203835">
                  <a:moveTo>
                    <a:pt x="558262" y="49395"/>
                  </a:moveTo>
                  <a:lnTo>
                    <a:pt x="457468" y="49395"/>
                  </a:lnTo>
                  <a:lnTo>
                    <a:pt x="457468" y="35600"/>
                  </a:lnTo>
                  <a:lnTo>
                    <a:pt x="558262" y="35600"/>
                  </a:lnTo>
                  <a:lnTo>
                    <a:pt x="558262" y="49395"/>
                  </a:lnTo>
                  <a:close/>
                </a:path>
                <a:path w="828039" h="203835">
                  <a:moveTo>
                    <a:pt x="827714" y="203368"/>
                  </a:moveTo>
                  <a:lnTo>
                    <a:pt x="812139" y="203368"/>
                  </a:lnTo>
                  <a:lnTo>
                    <a:pt x="812139" y="78766"/>
                  </a:lnTo>
                  <a:lnTo>
                    <a:pt x="763856" y="78766"/>
                  </a:lnTo>
                  <a:lnTo>
                    <a:pt x="763856" y="64526"/>
                  </a:lnTo>
                  <a:lnTo>
                    <a:pt x="812139" y="64526"/>
                  </a:lnTo>
                  <a:lnTo>
                    <a:pt x="812139" y="0"/>
                  </a:lnTo>
                  <a:lnTo>
                    <a:pt x="827714" y="0"/>
                  </a:lnTo>
                  <a:lnTo>
                    <a:pt x="827714" y="203368"/>
                  </a:lnTo>
                  <a:close/>
                </a:path>
                <a:path w="828039" h="203835">
                  <a:moveTo>
                    <a:pt x="669069" y="152415"/>
                  </a:moveTo>
                  <a:lnTo>
                    <a:pt x="658611" y="141512"/>
                  </a:lnTo>
                  <a:lnTo>
                    <a:pt x="664056" y="136673"/>
                  </a:lnTo>
                  <a:lnTo>
                    <a:pt x="669264" y="131944"/>
                  </a:lnTo>
                  <a:lnTo>
                    <a:pt x="695992" y="105021"/>
                  </a:lnTo>
                  <a:lnTo>
                    <a:pt x="699552" y="101016"/>
                  </a:lnTo>
                  <a:lnTo>
                    <a:pt x="712235" y="14907"/>
                  </a:lnTo>
                  <a:lnTo>
                    <a:pt x="728478" y="14907"/>
                  </a:lnTo>
                  <a:lnTo>
                    <a:pt x="728528" y="67196"/>
                  </a:lnTo>
                  <a:lnTo>
                    <a:pt x="739119" y="96789"/>
                  </a:lnTo>
                  <a:lnTo>
                    <a:pt x="720467" y="96789"/>
                  </a:lnTo>
                  <a:lnTo>
                    <a:pt x="694898" y="127661"/>
                  </a:lnTo>
                  <a:lnTo>
                    <a:pt x="672332" y="149596"/>
                  </a:lnTo>
                  <a:lnTo>
                    <a:pt x="669069" y="152415"/>
                  </a:lnTo>
                  <a:close/>
                </a:path>
                <a:path w="828039" h="203835">
                  <a:moveTo>
                    <a:pt x="770308" y="149300"/>
                  </a:moveTo>
                  <a:lnTo>
                    <a:pt x="739380" y="118891"/>
                  </a:lnTo>
                  <a:lnTo>
                    <a:pt x="734930" y="114144"/>
                  </a:lnTo>
                  <a:lnTo>
                    <a:pt x="731518" y="110584"/>
                  </a:lnTo>
                  <a:lnTo>
                    <a:pt x="728440" y="107172"/>
                  </a:lnTo>
                  <a:lnTo>
                    <a:pt x="722952" y="100645"/>
                  </a:lnTo>
                  <a:lnTo>
                    <a:pt x="721283" y="98272"/>
                  </a:lnTo>
                  <a:lnTo>
                    <a:pt x="720690" y="96789"/>
                  </a:lnTo>
                  <a:lnTo>
                    <a:pt x="739119" y="96789"/>
                  </a:lnTo>
                  <a:lnTo>
                    <a:pt x="741828" y="99904"/>
                  </a:lnTo>
                  <a:lnTo>
                    <a:pt x="746278" y="105096"/>
                  </a:lnTo>
                  <a:lnTo>
                    <a:pt x="751729" y="110955"/>
                  </a:lnTo>
                  <a:lnTo>
                    <a:pt x="780544" y="138619"/>
                  </a:lnTo>
                  <a:lnTo>
                    <a:pt x="770308" y="149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1915" y="3325989"/>
            <a:ext cx="841375" cy="203835"/>
          </a:xfrm>
          <a:custGeom>
            <a:avLst/>
            <a:gdLst/>
            <a:ahLst/>
            <a:cxnLst/>
            <a:rect l="l" t="t" r="r" b="b"/>
            <a:pathLst>
              <a:path w="841375" h="203835">
                <a:moveTo>
                  <a:pt x="156642" y="203368"/>
                </a:moveTo>
                <a:lnTo>
                  <a:pt x="140845" y="203368"/>
                </a:lnTo>
                <a:lnTo>
                  <a:pt x="140845" y="0"/>
                </a:lnTo>
                <a:lnTo>
                  <a:pt x="156642" y="0"/>
                </a:lnTo>
                <a:lnTo>
                  <a:pt x="156642" y="203368"/>
                </a:lnTo>
                <a:close/>
              </a:path>
              <a:path w="841375" h="203835">
                <a:moveTo>
                  <a:pt x="50285" y="153527"/>
                </a:moveTo>
                <a:lnTo>
                  <a:pt x="13238" y="137952"/>
                </a:lnTo>
                <a:lnTo>
                  <a:pt x="0" y="94341"/>
                </a:lnTo>
                <a:lnTo>
                  <a:pt x="0" y="73203"/>
                </a:lnTo>
                <a:lnTo>
                  <a:pt x="13238" y="29704"/>
                </a:lnTo>
                <a:lnTo>
                  <a:pt x="50285" y="14240"/>
                </a:lnTo>
                <a:lnTo>
                  <a:pt x="61529" y="15213"/>
                </a:lnTo>
                <a:lnTo>
                  <a:pt x="71451" y="18134"/>
                </a:lnTo>
                <a:lnTo>
                  <a:pt x="80052" y="23001"/>
                </a:lnTo>
                <a:lnTo>
                  <a:pt x="86381" y="28925"/>
                </a:lnTo>
                <a:lnTo>
                  <a:pt x="45094" y="28925"/>
                </a:lnTo>
                <a:lnTo>
                  <a:pt x="40347" y="29815"/>
                </a:lnTo>
                <a:lnTo>
                  <a:pt x="16205" y="60446"/>
                </a:lnTo>
                <a:lnTo>
                  <a:pt x="15352" y="67641"/>
                </a:lnTo>
                <a:lnTo>
                  <a:pt x="15352" y="100126"/>
                </a:lnTo>
                <a:lnTo>
                  <a:pt x="31743" y="134614"/>
                </a:lnTo>
                <a:lnTo>
                  <a:pt x="45094" y="139064"/>
                </a:lnTo>
                <a:lnTo>
                  <a:pt x="86144" y="139064"/>
                </a:lnTo>
                <a:lnTo>
                  <a:pt x="80052" y="144766"/>
                </a:lnTo>
                <a:lnTo>
                  <a:pt x="71451" y="149633"/>
                </a:lnTo>
                <a:lnTo>
                  <a:pt x="61529" y="152554"/>
                </a:lnTo>
                <a:lnTo>
                  <a:pt x="50285" y="153527"/>
                </a:lnTo>
                <a:close/>
              </a:path>
              <a:path w="841375" h="203835">
                <a:moveTo>
                  <a:pt x="86144" y="139064"/>
                </a:moveTo>
                <a:lnTo>
                  <a:pt x="55477" y="139064"/>
                </a:lnTo>
                <a:lnTo>
                  <a:pt x="60224" y="138174"/>
                </a:lnTo>
                <a:lnTo>
                  <a:pt x="68827" y="134614"/>
                </a:lnTo>
                <a:lnTo>
                  <a:pt x="85219" y="100126"/>
                </a:lnTo>
                <a:lnTo>
                  <a:pt x="85219" y="67641"/>
                </a:lnTo>
                <a:lnTo>
                  <a:pt x="60224" y="29815"/>
                </a:lnTo>
                <a:lnTo>
                  <a:pt x="55477" y="28925"/>
                </a:lnTo>
                <a:lnTo>
                  <a:pt x="86381" y="28925"/>
                </a:lnTo>
                <a:lnTo>
                  <a:pt x="100557" y="73203"/>
                </a:lnTo>
                <a:lnTo>
                  <a:pt x="100571" y="94341"/>
                </a:lnTo>
                <a:lnTo>
                  <a:pt x="99744" y="107580"/>
                </a:lnTo>
                <a:lnTo>
                  <a:pt x="97262" y="119262"/>
                </a:lnTo>
                <a:lnTo>
                  <a:pt x="93124" y="129386"/>
                </a:lnTo>
                <a:lnTo>
                  <a:pt x="87332" y="137952"/>
                </a:lnTo>
                <a:lnTo>
                  <a:pt x="86144" y="139064"/>
                </a:lnTo>
                <a:close/>
              </a:path>
              <a:path w="841375" h="203835">
                <a:moveTo>
                  <a:pt x="294595" y="108581"/>
                </a:moveTo>
                <a:lnTo>
                  <a:pt x="204036" y="108581"/>
                </a:lnTo>
                <a:lnTo>
                  <a:pt x="204036" y="12682"/>
                </a:lnTo>
                <a:lnTo>
                  <a:pt x="294595" y="12682"/>
                </a:lnTo>
                <a:lnTo>
                  <a:pt x="294595" y="26477"/>
                </a:lnTo>
                <a:lnTo>
                  <a:pt x="218943" y="26477"/>
                </a:lnTo>
                <a:lnTo>
                  <a:pt x="218943" y="94786"/>
                </a:lnTo>
                <a:lnTo>
                  <a:pt x="294595" y="94786"/>
                </a:lnTo>
                <a:lnTo>
                  <a:pt x="294595" y="108581"/>
                </a:lnTo>
                <a:close/>
              </a:path>
              <a:path w="841375" h="203835">
                <a:moveTo>
                  <a:pt x="294595" y="94786"/>
                </a:moveTo>
                <a:lnTo>
                  <a:pt x="279687" y="94786"/>
                </a:lnTo>
                <a:lnTo>
                  <a:pt x="279687" y="26477"/>
                </a:lnTo>
                <a:lnTo>
                  <a:pt x="294595" y="26477"/>
                </a:lnTo>
                <a:lnTo>
                  <a:pt x="294595" y="94786"/>
                </a:lnTo>
                <a:close/>
              </a:path>
              <a:path w="841375" h="203835">
                <a:moveTo>
                  <a:pt x="360456" y="145517"/>
                </a:moveTo>
                <a:lnTo>
                  <a:pt x="345103" y="145517"/>
                </a:lnTo>
                <a:lnTo>
                  <a:pt x="345103" y="90114"/>
                </a:lnTo>
                <a:lnTo>
                  <a:pt x="307945" y="90114"/>
                </a:lnTo>
                <a:lnTo>
                  <a:pt x="307945" y="76541"/>
                </a:lnTo>
                <a:lnTo>
                  <a:pt x="345103" y="76541"/>
                </a:lnTo>
                <a:lnTo>
                  <a:pt x="345103" y="46058"/>
                </a:lnTo>
                <a:lnTo>
                  <a:pt x="307945" y="46058"/>
                </a:lnTo>
                <a:lnTo>
                  <a:pt x="307945" y="32485"/>
                </a:lnTo>
                <a:lnTo>
                  <a:pt x="345103" y="32485"/>
                </a:lnTo>
                <a:lnTo>
                  <a:pt x="345103" y="0"/>
                </a:lnTo>
                <a:lnTo>
                  <a:pt x="360456" y="0"/>
                </a:lnTo>
                <a:lnTo>
                  <a:pt x="360456" y="145517"/>
                </a:lnTo>
                <a:close/>
              </a:path>
              <a:path w="841375" h="203835">
                <a:moveTo>
                  <a:pt x="365574" y="200921"/>
                </a:moveTo>
                <a:lnTo>
                  <a:pt x="235854" y="200921"/>
                </a:lnTo>
                <a:lnTo>
                  <a:pt x="235854" y="134392"/>
                </a:lnTo>
                <a:lnTo>
                  <a:pt x="251652" y="134392"/>
                </a:lnTo>
                <a:lnTo>
                  <a:pt x="251652" y="187125"/>
                </a:lnTo>
                <a:lnTo>
                  <a:pt x="365574" y="187125"/>
                </a:lnTo>
                <a:lnTo>
                  <a:pt x="365574" y="200921"/>
                </a:lnTo>
                <a:close/>
              </a:path>
              <a:path w="841375" h="203835">
                <a:moveTo>
                  <a:pt x="600983" y="141290"/>
                </a:moveTo>
                <a:lnTo>
                  <a:pt x="584517" y="139287"/>
                </a:lnTo>
                <a:lnTo>
                  <a:pt x="586001" y="132019"/>
                </a:lnTo>
                <a:lnTo>
                  <a:pt x="587262" y="125010"/>
                </a:lnTo>
                <a:lnTo>
                  <a:pt x="592046" y="84366"/>
                </a:lnTo>
                <a:lnTo>
                  <a:pt x="592973" y="62820"/>
                </a:lnTo>
                <a:lnTo>
                  <a:pt x="592973" y="33820"/>
                </a:lnTo>
                <a:lnTo>
                  <a:pt x="475268" y="33820"/>
                </a:lnTo>
                <a:lnTo>
                  <a:pt x="475268" y="20025"/>
                </a:lnTo>
                <a:lnTo>
                  <a:pt x="609215" y="20025"/>
                </a:lnTo>
                <a:lnTo>
                  <a:pt x="609090" y="60409"/>
                </a:lnTo>
                <a:lnTo>
                  <a:pt x="606073" y="108707"/>
                </a:lnTo>
                <a:lnTo>
                  <a:pt x="602958" y="130623"/>
                </a:lnTo>
                <a:lnTo>
                  <a:pt x="600983" y="141290"/>
                </a:lnTo>
                <a:close/>
              </a:path>
              <a:path w="841375" h="203835">
                <a:moveTo>
                  <a:pt x="638586" y="174665"/>
                </a:moveTo>
                <a:lnTo>
                  <a:pt x="451683" y="174665"/>
                </a:lnTo>
                <a:lnTo>
                  <a:pt x="451683" y="161092"/>
                </a:lnTo>
                <a:lnTo>
                  <a:pt x="638586" y="161092"/>
                </a:lnTo>
                <a:lnTo>
                  <a:pt x="638586" y="174665"/>
                </a:lnTo>
                <a:close/>
              </a:path>
              <a:path w="841375" h="203835">
                <a:moveTo>
                  <a:pt x="841065" y="114144"/>
                </a:moveTo>
                <a:lnTo>
                  <a:pt x="654161" y="114144"/>
                </a:lnTo>
                <a:lnTo>
                  <a:pt x="654161" y="100794"/>
                </a:lnTo>
                <a:lnTo>
                  <a:pt x="841065" y="100794"/>
                </a:lnTo>
                <a:lnTo>
                  <a:pt x="841065" y="114144"/>
                </a:lnTo>
                <a:close/>
              </a:path>
              <a:path w="841375" h="203835">
                <a:moveTo>
                  <a:pt x="755401" y="138397"/>
                </a:moveTo>
                <a:lnTo>
                  <a:pt x="739825" y="138397"/>
                </a:lnTo>
                <a:lnTo>
                  <a:pt x="739825" y="114144"/>
                </a:lnTo>
                <a:lnTo>
                  <a:pt x="755401" y="114144"/>
                </a:lnTo>
                <a:lnTo>
                  <a:pt x="755401" y="138397"/>
                </a:lnTo>
                <a:close/>
              </a:path>
              <a:path w="841375" h="203835">
                <a:moveTo>
                  <a:pt x="813919" y="203368"/>
                </a:moveTo>
                <a:lnTo>
                  <a:pt x="681307" y="203368"/>
                </a:lnTo>
                <a:lnTo>
                  <a:pt x="681307" y="131499"/>
                </a:lnTo>
                <a:lnTo>
                  <a:pt x="696660" y="131499"/>
                </a:lnTo>
                <a:lnTo>
                  <a:pt x="696660" y="153527"/>
                </a:lnTo>
                <a:lnTo>
                  <a:pt x="813919" y="153527"/>
                </a:lnTo>
                <a:lnTo>
                  <a:pt x="813919" y="167323"/>
                </a:lnTo>
                <a:lnTo>
                  <a:pt x="696660" y="167323"/>
                </a:lnTo>
                <a:lnTo>
                  <a:pt x="696660" y="189350"/>
                </a:lnTo>
                <a:lnTo>
                  <a:pt x="813919" y="189350"/>
                </a:lnTo>
                <a:lnTo>
                  <a:pt x="813919" y="203368"/>
                </a:lnTo>
                <a:close/>
              </a:path>
              <a:path w="841375" h="203835">
                <a:moveTo>
                  <a:pt x="813919" y="153527"/>
                </a:moveTo>
                <a:lnTo>
                  <a:pt x="798566" y="153527"/>
                </a:lnTo>
                <a:lnTo>
                  <a:pt x="798566" y="131499"/>
                </a:lnTo>
                <a:lnTo>
                  <a:pt x="813919" y="131499"/>
                </a:lnTo>
                <a:lnTo>
                  <a:pt x="813919" y="153527"/>
                </a:lnTo>
                <a:close/>
              </a:path>
              <a:path w="841375" h="203835">
                <a:moveTo>
                  <a:pt x="813919" y="189350"/>
                </a:moveTo>
                <a:lnTo>
                  <a:pt x="798566" y="189350"/>
                </a:lnTo>
                <a:lnTo>
                  <a:pt x="798566" y="167323"/>
                </a:lnTo>
                <a:lnTo>
                  <a:pt x="813919" y="167323"/>
                </a:lnTo>
                <a:lnTo>
                  <a:pt x="813919" y="189350"/>
                </a:lnTo>
                <a:close/>
              </a:path>
              <a:path w="841375" h="203835">
                <a:moveTo>
                  <a:pt x="816589" y="82993"/>
                </a:moveTo>
                <a:lnTo>
                  <a:pt x="682197" y="82993"/>
                </a:lnTo>
                <a:lnTo>
                  <a:pt x="682197" y="38048"/>
                </a:lnTo>
                <a:lnTo>
                  <a:pt x="797231" y="38048"/>
                </a:lnTo>
                <a:lnTo>
                  <a:pt x="797231" y="19135"/>
                </a:lnTo>
                <a:lnTo>
                  <a:pt x="681529" y="19135"/>
                </a:lnTo>
                <a:lnTo>
                  <a:pt x="681529" y="6007"/>
                </a:lnTo>
                <a:lnTo>
                  <a:pt x="812139" y="6007"/>
                </a:lnTo>
                <a:lnTo>
                  <a:pt x="812139" y="50953"/>
                </a:lnTo>
                <a:lnTo>
                  <a:pt x="697105" y="50953"/>
                </a:lnTo>
                <a:lnTo>
                  <a:pt x="697105" y="69866"/>
                </a:lnTo>
                <a:lnTo>
                  <a:pt x="816589" y="69866"/>
                </a:lnTo>
                <a:lnTo>
                  <a:pt x="816589" y="82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6712" y="3342009"/>
            <a:ext cx="187884" cy="16532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57874" y="3330662"/>
            <a:ext cx="777875" cy="198755"/>
          </a:xfrm>
          <a:custGeom>
            <a:avLst/>
            <a:gdLst/>
            <a:ahLst/>
            <a:cxnLst/>
            <a:rect l="l" t="t" r="r" b="b"/>
            <a:pathLst>
              <a:path w="777875" h="198754">
                <a:moveTo>
                  <a:pt x="163317" y="118149"/>
                </a:moveTo>
                <a:lnTo>
                  <a:pt x="27590" y="118149"/>
                </a:lnTo>
                <a:lnTo>
                  <a:pt x="27590" y="58296"/>
                </a:lnTo>
                <a:lnTo>
                  <a:pt x="143292" y="58296"/>
                </a:lnTo>
                <a:lnTo>
                  <a:pt x="143292" y="24920"/>
                </a:lnTo>
                <a:lnTo>
                  <a:pt x="26922" y="24920"/>
                </a:lnTo>
                <a:lnTo>
                  <a:pt x="26922" y="11347"/>
                </a:lnTo>
                <a:lnTo>
                  <a:pt x="158645" y="11347"/>
                </a:lnTo>
                <a:lnTo>
                  <a:pt x="158645" y="71646"/>
                </a:lnTo>
                <a:lnTo>
                  <a:pt x="42943" y="71646"/>
                </a:lnTo>
                <a:lnTo>
                  <a:pt x="42943" y="104576"/>
                </a:lnTo>
                <a:lnTo>
                  <a:pt x="163317" y="104576"/>
                </a:lnTo>
                <a:lnTo>
                  <a:pt x="163317" y="118149"/>
                </a:lnTo>
                <a:close/>
              </a:path>
              <a:path w="777875" h="198754">
                <a:moveTo>
                  <a:pt x="101239" y="156420"/>
                </a:moveTo>
                <a:lnTo>
                  <a:pt x="85664" y="156420"/>
                </a:lnTo>
                <a:lnTo>
                  <a:pt x="85664" y="118149"/>
                </a:lnTo>
                <a:lnTo>
                  <a:pt x="101239" y="118149"/>
                </a:lnTo>
                <a:lnTo>
                  <a:pt x="101239" y="156420"/>
                </a:lnTo>
                <a:close/>
              </a:path>
              <a:path w="777875" h="198754">
                <a:moveTo>
                  <a:pt x="186903" y="169993"/>
                </a:moveTo>
                <a:lnTo>
                  <a:pt x="0" y="169993"/>
                </a:lnTo>
                <a:lnTo>
                  <a:pt x="0" y="156420"/>
                </a:lnTo>
                <a:lnTo>
                  <a:pt x="186903" y="156420"/>
                </a:lnTo>
                <a:lnTo>
                  <a:pt x="186903" y="169993"/>
                </a:lnTo>
                <a:close/>
              </a:path>
              <a:path w="777875" h="198754">
                <a:moveTo>
                  <a:pt x="417195" y="78543"/>
                </a:moveTo>
                <a:lnTo>
                  <a:pt x="285917" y="78543"/>
                </a:lnTo>
                <a:lnTo>
                  <a:pt x="285917" y="1112"/>
                </a:lnTo>
                <a:lnTo>
                  <a:pt x="301270" y="1112"/>
                </a:lnTo>
                <a:lnTo>
                  <a:pt x="301270" y="26477"/>
                </a:lnTo>
                <a:lnTo>
                  <a:pt x="417195" y="26477"/>
                </a:lnTo>
                <a:lnTo>
                  <a:pt x="417195" y="39605"/>
                </a:lnTo>
                <a:lnTo>
                  <a:pt x="301270" y="39605"/>
                </a:lnTo>
                <a:lnTo>
                  <a:pt x="301270" y="64971"/>
                </a:lnTo>
                <a:lnTo>
                  <a:pt x="417195" y="64971"/>
                </a:lnTo>
                <a:lnTo>
                  <a:pt x="417195" y="78543"/>
                </a:lnTo>
                <a:close/>
              </a:path>
              <a:path w="777875" h="198754">
                <a:moveTo>
                  <a:pt x="417195" y="26477"/>
                </a:moveTo>
                <a:lnTo>
                  <a:pt x="401842" y="26477"/>
                </a:lnTo>
                <a:lnTo>
                  <a:pt x="401842" y="1112"/>
                </a:lnTo>
                <a:lnTo>
                  <a:pt x="417195" y="1112"/>
                </a:lnTo>
                <a:lnTo>
                  <a:pt x="417195" y="26477"/>
                </a:lnTo>
                <a:close/>
              </a:path>
              <a:path w="777875" h="198754">
                <a:moveTo>
                  <a:pt x="417195" y="64971"/>
                </a:moveTo>
                <a:lnTo>
                  <a:pt x="401842" y="64971"/>
                </a:lnTo>
                <a:lnTo>
                  <a:pt x="401842" y="39605"/>
                </a:lnTo>
                <a:lnTo>
                  <a:pt x="417195" y="39605"/>
                </a:lnTo>
                <a:lnTo>
                  <a:pt x="417195" y="64971"/>
                </a:lnTo>
                <a:close/>
              </a:path>
              <a:path w="777875" h="198754">
                <a:moveTo>
                  <a:pt x="445008" y="115479"/>
                </a:moveTo>
                <a:lnTo>
                  <a:pt x="258104" y="115479"/>
                </a:lnTo>
                <a:lnTo>
                  <a:pt x="258104" y="102129"/>
                </a:lnTo>
                <a:lnTo>
                  <a:pt x="445008" y="102129"/>
                </a:lnTo>
                <a:lnTo>
                  <a:pt x="445008" y="115479"/>
                </a:lnTo>
                <a:close/>
              </a:path>
              <a:path w="777875" h="198754">
                <a:moveTo>
                  <a:pt x="361569" y="156420"/>
                </a:moveTo>
                <a:lnTo>
                  <a:pt x="345993" y="156420"/>
                </a:lnTo>
                <a:lnTo>
                  <a:pt x="345993" y="115479"/>
                </a:lnTo>
                <a:lnTo>
                  <a:pt x="361569" y="115479"/>
                </a:lnTo>
                <a:lnTo>
                  <a:pt x="361569" y="156420"/>
                </a:lnTo>
                <a:close/>
              </a:path>
              <a:path w="777875" h="198754">
                <a:moveTo>
                  <a:pt x="421645" y="196248"/>
                </a:moveTo>
                <a:lnTo>
                  <a:pt x="285695" y="196248"/>
                </a:lnTo>
                <a:lnTo>
                  <a:pt x="285695" y="138397"/>
                </a:lnTo>
                <a:lnTo>
                  <a:pt x="301492" y="138397"/>
                </a:lnTo>
                <a:lnTo>
                  <a:pt x="301492" y="182453"/>
                </a:lnTo>
                <a:lnTo>
                  <a:pt x="421645" y="182453"/>
                </a:lnTo>
                <a:lnTo>
                  <a:pt x="421645" y="196248"/>
                </a:lnTo>
                <a:close/>
              </a:path>
              <a:path w="777875" h="198754">
                <a:moveTo>
                  <a:pt x="626126" y="96344"/>
                </a:moveTo>
                <a:lnTo>
                  <a:pt x="490398" y="96344"/>
                </a:lnTo>
                <a:lnTo>
                  <a:pt x="490398" y="44500"/>
                </a:lnTo>
                <a:lnTo>
                  <a:pt x="606100" y="44500"/>
                </a:lnTo>
                <a:lnTo>
                  <a:pt x="606100" y="19802"/>
                </a:lnTo>
                <a:lnTo>
                  <a:pt x="489731" y="19802"/>
                </a:lnTo>
                <a:lnTo>
                  <a:pt x="489731" y="6230"/>
                </a:lnTo>
                <a:lnTo>
                  <a:pt x="621453" y="6230"/>
                </a:lnTo>
                <a:lnTo>
                  <a:pt x="621453" y="57851"/>
                </a:lnTo>
                <a:lnTo>
                  <a:pt x="505751" y="57851"/>
                </a:lnTo>
                <a:lnTo>
                  <a:pt x="505751" y="82771"/>
                </a:lnTo>
                <a:lnTo>
                  <a:pt x="626126" y="82771"/>
                </a:lnTo>
                <a:lnTo>
                  <a:pt x="626126" y="96344"/>
                </a:lnTo>
                <a:close/>
              </a:path>
              <a:path w="777875" h="198754">
                <a:moveTo>
                  <a:pt x="649711" y="132389"/>
                </a:moveTo>
                <a:lnTo>
                  <a:pt x="462808" y="132389"/>
                </a:lnTo>
                <a:lnTo>
                  <a:pt x="462808" y="118817"/>
                </a:lnTo>
                <a:lnTo>
                  <a:pt x="649711" y="118817"/>
                </a:lnTo>
                <a:lnTo>
                  <a:pt x="649711" y="132389"/>
                </a:lnTo>
                <a:close/>
              </a:path>
              <a:path w="777875" h="198754">
                <a:moveTo>
                  <a:pt x="528446" y="198473"/>
                </a:moveTo>
                <a:lnTo>
                  <a:pt x="512649" y="198473"/>
                </a:lnTo>
                <a:lnTo>
                  <a:pt x="512649" y="132389"/>
                </a:lnTo>
                <a:lnTo>
                  <a:pt x="528446" y="132389"/>
                </a:lnTo>
                <a:lnTo>
                  <a:pt x="528446" y="198473"/>
                </a:lnTo>
                <a:close/>
              </a:path>
              <a:path w="777875" h="198754">
                <a:moveTo>
                  <a:pt x="599870" y="198473"/>
                </a:moveTo>
                <a:lnTo>
                  <a:pt x="584072" y="198473"/>
                </a:lnTo>
                <a:lnTo>
                  <a:pt x="584072" y="132389"/>
                </a:lnTo>
                <a:lnTo>
                  <a:pt x="599870" y="132389"/>
                </a:lnTo>
                <a:lnTo>
                  <a:pt x="599870" y="198473"/>
                </a:lnTo>
                <a:close/>
              </a:path>
              <a:path w="777875" h="198754">
                <a:moveTo>
                  <a:pt x="695992" y="180673"/>
                </a:moveTo>
                <a:lnTo>
                  <a:pt x="673519" y="180673"/>
                </a:lnTo>
                <a:lnTo>
                  <a:pt x="673519" y="158422"/>
                </a:lnTo>
                <a:lnTo>
                  <a:pt x="695992" y="158422"/>
                </a:lnTo>
                <a:lnTo>
                  <a:pt x="695992" y="180673"/>
                </a:lnTo>
                <a:close/>
              </a:path>
              <a:path w="777875" h="198754">
                <a:moveTo>
                  <a:pt x="729368" y="50063"/>
                </a:moveTo>
                <a:lnTo>
                  <a:pt x="717130" y="50063"/>
                </a:lnTo>
                <a:lnTo>
                  <a:pt x="726475" y="0"/>
                </a:lnTo>
                <a:lnTo>
                  <a:pt x="744943" y="0"/>
                </a:lnTo>
                <a:lnTo>
                  <a:pt x="729368" y="50063"/>
                </a:lnTo>
                <a:close/>
              </a:path>
              <a:path w="777875" h="198754">
                <a:moveTo>
                  <a:pt x="762076" y="50063"/>
                </a:moveTo>
                <a:lnTo>
                  <a:pt x="749838" y="50063"/>
                </a:lnTo>
                <a:lnTo>
                  <a:pt x="759183" y="0"/>
                </a:lnTo>
                <a:lnTo>
                  <a:pt x="777651" y="0"/>
                </a:lnTo>
                <a:lnTo>
                  <a:pt x="762076" y="50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8222" y="4104753"/>
            <a:ext cx="5588989" cy="21204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50790" y="4492133"/>
            <a:ext cx="996950" cy="207645"/>
          </a:xfrm>
          <a:custGeom>
            <a:avLst/>
            <a:gdLst/>
            <a:ahLst/>
            <a:cxnLst/>
            <a:rect l="l" t="t" r="r" b="b"/>
            <a:pathLst>
              <a:path w="996950" h="207645">
                <a:moveTo>
                  <a:pt x="159090" y="85886"/>
                </a:moveTo>
                <a:lnTo>
                  <a:pt x="27812" y="85886"/>
                </a:lnTo>
                <a:lnTo>
                  <a:pt x="27812" y="8455"/>
                </a:lnTo>
                <a:lnTo>
                  <a:pt x="43165" y="8455"/>
                </a:lnTo>
                <a:lnTo>
                  <a:pt x="43165" y="33820"/>
                </a:lnTo>
                <a:lnTo>
                  <a:pt x="159090" y="33820"/>
                </a:lnTo>
                <a:lnTo>
                  <a:pt x="159090" y="46948"/>
                </a:lnTo>
                <a:lnTo>
                  <a:pt x="43165" y="46948"/>
                </a:lnTo>
                <a:lnTo>
                  <a:pt x="43165" y="72313"/>
                </a:lnTo>
                <a:lnTo>
                  <a:pt x="159090" y="72313"/>
                </a:lnTo>
                <a:lnTo>
                  <a:pt x="159090" y="85886"/>
                </a:lnTo>
                <a:close/>
              </a:path>
              <a:path w="996950" h="207645">
                <a:moveTo>
                  <a:pt x="159090" y="33820"/>
                </a:moveTo>
                <a:lnTo>
                  <a:pt x="143737" y="33820"/>
                </a:lnTo>
                <a:lnTo>
                  <a:pt x="143737" y="8455"/>
                </a:lnTo>
                <a:lnTo>
                  <a:pt x="159090" y="8455"/>
                </a:lnTo>
                <a:lnTo>
                  <a:pt x="159090" y="33820"/>
                </a:lnTo>
                <a:close/>
              </a:path>
              <a:path w="996950" h="207645">
                <a:moveTo>
                  <a:pt x="159090" y="72313"/>
                </a:moveTo>
                <a:lnTo>
                  <a:pt x="143737" y="72313"/>
                </a:lnTo>
                <a:lnTo>
                  <a:pt x="143737" y="46948"/>
                </a:lnTo>
                <a:lnTo>
                  <a:pt x="159090" y="46948"/>
                </a:lnTo>
                <a:lnTo>
                  <a:pt x="159090" y="72313"/>
                </a:lnTo>
                <a:close/>
              </a:path>
              <a:path w="996950" h="207645">
                <a:moveTo>
                  <a:pt x="186903" y="122822"/>
                </a:moveTo>
                <a:lnTo>
                  <a:pt x="0" y="122822"/>
                </a:lnTo>
                <a:lnTo>
                  <a:pt x="0" y="109471"/>
                </a:lnTo>
                <a:lnTo>
                  <a:pt x="186903" y="109471"/>
                </a:lnTo>
                <a:lnTo>
                  <a:pt x="186903" y="122822"/>
                </a:lnTo>
                <a:close/>
              </a:path>
              <a:path w="996950" h="207645">
                <a:moveTo>
                  <a:pt x="103464" y="163762"/>
                </a:moveTo>
                <a:lnTo>
                  <a:pt x="87889" y="163762"/>
                </a:lnTo>
                <a:lnTo>
                  <a:pt x="87889" y="122822"/>
                </a:lnTo>
                <a:lnTo>
                  <a:pt x="103464" y="122822"/>
                </a:lnTo>
                <a:lnTo>
                  <a:pt x="103464" y="163762"/>
                </a:lnTo>
                <a:close/>
              </a:path>
              <a:path w="996950" h="207645">
                <a:moveTo>
                  <a:pt x="163540" y="203591"/>
                </a:moveTo>
                <a:lnTo>
                  <a:pt x="27590" y="203591"/>
                </a:lnTo>
                <a:lnTo>
                  <a:pt x="27590" y="145740"/>
                </a:lnTo>
                <a:lnTo>
                  <a:pt x="43388" y="145740"/>
                </a:lnTo>
                <a:lnTo>
                  <a:pt x="43388" y="189795"/>
                </a:lnTo>
                <a:lnTo>
                  <a:pt x="163540" y="189795"/>
                </a:lnTo>
                <a:lnTo>
                  <a:pt x="163540" y="203591"/>
                </a:lnTo>
                <a:close/>
              </a:path>
              <a:path w="996950" h="207645">
                <a:moveTo>
                  <a:pt x="365796" y="103686"/>
                </a:moveTo>
                <a:lnTo>
                  <a:pt x="230069" y="103686"/>
                </a:lnTo>
                <a:lnTo>
                  <a:pt x="230069" y="51843"/>
                </a:lnTo>
                <a:lnTo>
                  <a:pt x="345771" y="51843"/>
                </a:lnTo>
                <a:lnTo>
                  <a:pt x="345771" y="27145"/>
                </a:lnTo>
                <a:lnTo>
                  <a:pt x="229401" y="27145"/>
                </a:lnTo>
                <a:lnTo>
                  <a:pt x="229401" y="13572"/>
                </a:lnTo>
                <a:lnTo>
                  <a:pt x="361123" y="13572"/>
                </a:lnTo>
                <a:lnTo>
                  <a:pt x="361123" y="65193"/>
                </a:lnTo>
                <a:lnTo>
                  <a:pt x="245421" y="65193"/>
                </a:lnTo>
                <a:lnTo>
                  <a:pt x="245421" y="90114"/>
                </a:lnTo>
                <a:lnTo>
                  <a:pt x="365796" y="90114"/>
                </a:lnTo>
                <a:lnTo>
                  <a:pt x="365796" y="103686"/>
                </a:lnTo>
                <a:close/>
              </a:path>
              <a:path w="996950" h="207645">
                <a:moveTo>
                  <a:pt x="389382" y="139732"/>
                </a:moveTo>
                <a:lnTo>
                  <a:pt x="202478" y="139732"/>
                </a:lnTo>
                <a:lnTo>
                  <a:pt x="202478" y="126159"/>
                </a:lnTo>
                <a:lnTo>
                  <a:pt x="389382" y="126159"/>
                </a:lnTo>
                <a:lnTo>
                  <a:pt x="389382" y="139732"/>
                </a:lnTo>
                <a:close/>
              </a:path>
              <a:path w="996950" h="207645">
                <a:moveTo>
                  <a:pt x="268117" y="205816"/>
                </a:moveTo>
                <a:lnTo>
                  <a:pt x="252319" y="205816"/>
                </a:lnTo>
                <a:lnTo>
                  <a:pt x="252319" y="139732"/>
                </a:lnTo>
                <a:lnTo>
                  <a:pt x="268117" y="139732"/>
                </a:lnTo>
                <a:lnTo>
                  <a:pt x="268117" y="205816"/>
                </a:lnTo>
                <a:close/>
              </a:path>
              <a:path w="996950" h="207645">
                <a:moveTo>
                  <a:pt x="339541" y="205816"/>
                </a:moveTo>
                <a:lnTo>
                  <a:pt x="323743" y="205816"/>
                </a:lnTo>
                <a:lnTo>
                  <a:pt x="323743" y="139732"/>
                </a:lnTo>
                <a:lnTo>
                  <a:pt x="339541" y="139732"/>
                </a:lnTo>
                <a:lnTo>
                  <a:pt x="339541" y="205816"/>
                </a:lnTo>
                <a:close/>
              </a:path>
              <a:path w="996950" h="207645">
                <a:moveTo>
                  <a:pt x="556037" y="108804"/>
                </a:moveTo>
                <a:lnTo>
                  <a:pt x="539794" y="108804"/>
                </a:lnTo>
                <a:lnTo>
                  <a:pt x="541392" y="100975"/>
                </a:lnTo>
                <a:lnTo>
                  <a:pt x="542799" y="92839"/>
                </a:lnTo>
                <a:lnTo>
                  <a:pt x="546581" y="52775"/>
                </a:lnTo>
                <a:lnTo>
                  <a:pt x="546692" y="29593"/>
                </a:lnTo>
                <a:lnTo>
                  <a:pt x="429432" y="29593"/>
                </a:lnTo>
                <a:lnTo>
                  <a:pt x="429432" y="16020"/>
                </a:lnTo>
                <a:lnTo>
                  <a:pt x="562712" y="16020"/>
                </a:lnTo>
                <a:lnTo>
                  <a:pt x="562601" y="49076"/>
                </a:lnTo>
                <a:lnTo>
                  <a:pt x="558756" y="93229"/>
                </a:lnTo>
                <a:lnTo>
                  <a:pt x="557482" y="101128"/>
                </a:lnTo>
                <a:lnTo>
                  <a:pt x="556037" y="108804"/>
                </a:lnTo>
                <a:close/>
              </a:path>
              <a:path w="996950" h="207645">
                <a:moveTo>
                  <a:pt x="591860" y="122377"/>
                </a:moveTo>
                <a:lnTo>
                  <a:pt x="404957" y="122377"/>
                </a:lnTo>
                <a:lnTo>
                  <a:pt x="404957" y="108804"/>
                </a:lnTo>
                <a:lnTo>
                  <a:pt x="591860" y="108804"/>
                </a:lnTo>
                <a:lnTo>
                  <a:pt x="591860" y="122377"/>
                </a:lnTo>
                <a:close/>
              </a:path>
              <a:path w="996950" h="207645">
                <a:moveTo>
                  <a:pt x="470595" y="205816"/>
                </a:moveTo>
                <a:lnTo>
                  <a:pt x="454798" y="205816"/>
                </a:lnTo>
                <a:lnTo>
                  <a:pt x="454798" y="122377"/>
                </a:lnTo>
                <a:lnTo>
                  <a:pt x="470595" y="122377"/>
                </a:lnTo>
                <a:lnTo>
                  <a:pt x="470595" y="205816"/>
                </a:lnTo>
                <a:close/>
              </a:path>
              <a:path w="996950" h="207645">
                <a:moveTo>
                  <a:pt x="542019" y="205816"/>
                </a:moveTo>
                <a:lnTo>
                  <a:pt x="526221" y="205816"/>
                </a:lnTo>
                <a:lnTo>
                  <a:pt x="526221" y="122377"/>
                </a:lnTo>
                <a:lnTo>
                  <a:pt x="542019" y="122377"/>
                </a:lnTo>
                <a:lnTo>
                  <a:pt x="542019" y="205816"/>
                </a:lnTo>
                <a:close/>
              </a:path>
              <a:path w="996950" h="207645">
                <a:moveTo>
                  <a:pt x="681974" y="25365"/>
                </a:moveTo>
                <a:lnTo>
                  <a:pt x="666177" y="25365"/>
                </a:lnTo>
                <a:lnTo>
                  <a:pt x="666177" y="0"/>
                </a:lnTo>
                <a:lnTo>
                  <a:pt x="681974" y="0"/>
                </a:lnTo>
                <a:lnTo>
                  <a:pt x="681974" y="25365"/>
                </a:lnTo>
                <a:close/>
              </a:path>
              <a:path w="996950" h="207645">
                <a:moveTo>
                  <a:pt x="727143" y="38938"/>
                </a:moveTo>
                <a:lnTo>
                  <a:pt x="618783" y="38938"/>
                </a:lnTo>
                <a:lnTo>
                  <a:pt x="618783" y="25365"/>
                </a:lnTo>
                <a:lnTo>
                  <a:pt x="727143" y="25365"/>
                </a:lnTo>
                <a:lnTo>
                  <a:pt x="727143" y="38938"/>
                </a:lnTo>
                <a:close/>
              </a:path>
              <a:path w="996950" h="207645">
                <a:moveTo>
                  <a:pt x="623678" y="122599"/>
                </a:moveTo>
                <a:lnTo>
                  <a:pt x="614111" y="111474"/>
                </a:lnTo>
                <a:lnTo>
                  <a:pt x="619312" y="107768"/>
                </a:lnTo>
                <a:lnTo>
                  <a:pt x="624457" y="103992"/>
                </a:lnTo>
                <a:lnTo>
                  <a:pt x="658315" y="74983"/>
                </a:lnTo>
                <a:lnTo>
                  <a:pt x="666177" y="56071"/>
                </a:lnTo>
                <a:lnTo>
                  <a:pt x="666177" y="38938"/>
                </a:lnTo>
                <a:lnTo>
                  <a:pt x="681974" y="38938"/>
                </a:lnTo>
                <a:lnTo>
                  <a:pt x="681974" y="52733"/>
                </a:lnTo>
                <a:lnTo>
                  <a:pt x="682123" y="55551"/>
                </a:lnTo>
                <a:lnTo>
                  <a:pt x="693978" y="77208"/>
                </a:lnTo>
                <a:lnTo>
                  <a:pt x="674632" y="77208"/>
                </a:lnTo>
                <a:lnTo>
                  <a:pt x="657156" y="96232"/>
                </a:lnTo>
                <a:lnTo>
                  <a:pt x="655348" y="97901"/>
                </a:lnTo>
                <a:lnTo>
                  <a:pt x="626348" y="120671"/>
                </a:lnTo>
                <a:lnTo>
                  <a:pt x="623678" y="122599"/>
                </a:lnTo>
                <a:close/>
              </a:path>
              <a:path w="996950" h="207645">
                <a:moveTo>
                  <a:pt x="721580" y="115924"/>
                </a:moveTo>
                <a:lnTo>
                  <a:pt x="689688" y="91819"/>
                </a:lnTo>
                <a:lnTo>
                  <a:pt x="674854" y="77208"/>
                </a:lnTo>
                <a:lnTo>
                  <a:pt x="693978" y="77208"/>
                </a:lnTo>
                <a:lnTo>
                  <a:pt x="694434" y="77653"/>
                </a:lnTo>
                <a:lnTo>
                  <a:pt x="697995" y="80768"/>
                </a:lnTo>
                <a:lnTo>
                  <a:pt x="730703" y="104799"/>
                </a:lnTo>
                <a:lnTo>
                  <a:pt x="721580" y="115924"/>
                </a:lnTo>
                <a:close/>
              </a:path>
              <a:path w="996950" h="207645">
                <a:moveTo>
                  <a:pt x="775426" y="207596"/>
                </a:moveTo>
                <a:lnTo>
                  <a:pt x="759851" y="207596"/>
                </a:lnTo>
                <a:lnTo>
                  <a:pt x="759851" y="149300"/>
                </a:lnTo>
                <a:lnTo>
                  <a:pt x="644594" y="149300"/>
                </a:lnTo>
                <a:lnTo>
                  <a:pt x="644594" y="135504"/>
                </a:lnTo>
                <a:lnTo>
                  <a:pt x="775426" y="135504"/>
                </a:lnTo>
                <a:lnTo>
                  <a:pt x="775426" y="207596"/>
                </a:lnTo>
                <a:close/>
              </a:path>
              <a:path w="996950" h="207645">
                <a:moveTo>
                  <a:pt x="775426" y="123489"/>
                </a:moveTo>
                <a:lnTo>
                  <a:pt x="759851" y="123489"/>
                </a:lnTo>
                <a:lnTo>
                  <a:pt x="759851" y="2670"/>
                </a:lnTo>
                <a:lnTo>
                  <a:pt x="775426" y="2670"/>
                </a:lnTo>
                <a:lnTo>
                  <a:pt x="775426" y="123489"/>
                </a:lnTo>
                <a:close/>
              </a:path>
              <a:path w="996950" h="207645">
                <a:moveTo>
                  <a:pt x="996817" y="123267"/>
                </a:moveTo>
                <a:lnTo>
                  <a:pt x="809914" y="123267"/>
                </a:lnTo>
                <a:lnTo>
                  <a:pt x="809914" y="109694"/>
                </a:lnTo>
                <a:lnTo>
                  <a:pt x="996817" y="109694"/>
                </a:lnTo>
                <a:lnTo>
                  <a:pt x="996817" y="123267"/>
                </a:lnTo>
                <a:close/>
              </a:path>
              <a:path w="996950" h="207645">
                <a:moveTo>
                  <a:pt x="973455" y="203591"/>
                </a:moveTo>
                <a:lnTo>
                  <a:pt x="837505" y="203591"/>
                </a:lnTo>
                <a:lnTo>
                  <a:pt x="837505" y="143737"/>
                </a:lnTo>
                <a:lnTo>
                  <a:pt x="853302" y="143737"/>
                </a:lnTo>
                <a:lnTo>
                  <a:pt x="853302" y="189795"/>
                </a:lnTo>
                <a:lnTo>
                  <a:pt x="973455" y="189795"/>
                </a:lnTo>
                <a:lnTo>
                  <a:pt x="973455" y="203591"/>
                </a:lnTo>
                <a:close/>
              </a:path>
              <a:path w="996950" h="207645">
                <a:moveTo>
                  <a:pt x="912414" y="91004"/>
                </a:moveTo>
                <a:lnTo>
                  <a:pt x="903366" y="91004"/>
                </a:lnTo>
                <a:lnTo>
                  <a:pt x="894317" y="91004"/>
                </a:lnTo>
                <a:lnTo>
                  <a:pt x="885899" y="90114"/>
                </a:lnTo>
                <a:lnTo>
                  <a:pt x="847666" y="73537"/>
                </a:lnTo>
                <a:lnTo>
                  <a:pt x="839625" y="59408"/>
                </a:lnTo>
                <a:lnTo>
                  <a:pt x="839625" y="38938"/>
                </a:lnTo>
                <a:lnTo>
                  <a:pt x="870324" y="11792"/>
                </a:lnTo>
                <a:lnTo>
                  <a:pt x="894317" y="7342"/>
                </a:lnTo>
                <a:lnTo>
                  <a:pt x="912414" y="7342"/>
                </a:lnTo>
                <a:lnTo>
                  <a:pt x="920832" y="8232"/>
                </a:lnTo>
                <a:lnTo>
                  <a:pt x="936408" y="11792"/>
                </a:lnTo>
                <a:lnTo>
                  <a:pt x="943157" y="14314"/>
                </a:lnTo>
                <a:lnTo>
                  <a:pt x="954319" y="20692"/>
                </a:lnTo>
                <a:lnTo>
                  <a:pt x="896839" y="20692"/>
                </a:lnTo>
                <a:lnTo>
                  <a:pt x="890646" y="21323"/>
                </a:lnTo>
                <a:lnTo>
                  <a:pt x="855972" y="38938"/>
                </a:lnTo>
                <a:lnTo>
                  <a:pt x="854637" y="42349"/>
                </a:lnTo>
                <a:lnTo>
                  <a:pt x="854637" y="55996"/>
                </a:lnTo>
                <a:lnTo>
                  <a:pt x="890646" y="77023"/>
                </a:lnTo>
                <a:lnTo>
                  <a:pt x="896839" y="77653"/>
                </a:lnTo>
                <a:lnTo>
                  <a:pt x="954319" y="77653"/>
                </a:lnTo>
                <a:lnTo>
                  <a:pt x="943157" y="84032"/>
                </a:lnTo>
                <a:lnTo>
                  <a:pt x="936408" y="86554"/>
                </a:lnTo>
                <a:lnTo>
                  <a:pt x="920832" y="90114"/>
                </a:lnTo>
                <a:lnTo>
                  <a:pt x="912414" y="91004"/>
                </a:lnTo>
                <a:lnTo>
                  <a:pt x="903366" y="91004"/>
                </a:lnTo>
                <a:lnTo>
                  <a:pt x="912414" y="91004"/>
                </a:lnTo>
                <a:close/>
              </a:path>
              <a:path w="996950" h="207645">
                <a:moveTo>
                  <a:pt x="954319" y="77653"/>
                </a:moveTo>
                <a:lnTo>
                  <a:pt x="909893" y="77653"/>
                </a:lnTo>
                <a:lnTo>
                  <a:pt x="916086" y="77023"/>
                </a:lnTo>
                <a:lnTo>
                  <a:pt x="927804" y="74501"/>
                </a:lnTo>
                <a:lnTo>
                  <a:pt x="952094" y="55996"/>
                </a:lnTo>
                <a:lnTo>
                  <a:pt x="952094" y="42349"/>
                </a:lnTo>
                <a:lnTo>
                  <a:pt x="916086" y="21323"/>
                </a:lnTo>
                <a:lnTo>
                  <a:pt x="903366" y="20692"/>
                </a:lnTo>
                <a:lnTo>
                  <a:pt x="954319" y="20692"/>
                </a:lnTo>
                <a:lnTo>
                  <a:pt x="967107" y="59408"/>
                </a:lnTo>
                <a:lnTo>
                  <a:pt x="965593" y="64192"/>
                </a:lnTo>
                <a:lnTo>
                  <a:pt x="959066" y="73537"/>
                </a:lnTo>
                <a:lnTo>
                  <a:pt x="954579" y="77505"/>
                </a:lnTo>
                <a:lnTo>
                  <a:pt x="954319" y="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1915" y="5270674"/>
            <a:ext cx="6670226" cy="21493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128" y="5663839"/>
            <a:ext cx="3663528" cy="2033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14503" y="5679859"/>
            <a:ext cx="210070" cy="16532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174108" y="5668511"/>
            <a:ext cx="777875" cy="198755"/>
          </a:xfrm>
          <a:custGeom>
            <a:avLst/>
            <a:gdLst/>
            <a:ahLst/>
            <a:cxnLst/>
            <a:rect l="l" t="t" r="r" b="b"/>
            <a:pathLst>
              <a:path w="777875" h="198754">
                <a:moveTo>
                  <a:pt x="163317" y="118149"/>
                </a:moveTo>
                <a:lnTo>
                  <a:pt x="27590" y="118149"/>
                </a:lnTo>
                <a:lnTo>
                  <a:pt x="27590" y="58296"/>
                </a:lnTo>
                <a:lnTo>
                  <a:pt x="143292" y="58296"/>
                </a:lnTo>
                <a:lnTo>
                  <a:pt x="143292" y="24920"/>
                </a:lnTo>
                <a:lnTo>
                  <a:pt x="26922" y="24920"/>
                </a:lnTo>
                <a:lnTo>
                  <a:pt x="26922" y="11347"/>
                </a:lnTo>
                <a:lnTo>
                  <a:pt x="158645" y="11347"/>
                </a:lnTo>
                <a:lnTo>
                  <a:pt x="158645" y="71646"/>
                </a:lnTo>
                <a:lnTo>
                  <a:pt x="42943" y="71646"/>
                </a:lnTo>
                <a:lnTo>
                  <a:pt x="42943" y="104576"/>
                </a:lnTo>
                <a:lnTo>
                  <a:pt x="163317" y="104576"/>
                </a:lnTo>
                <a:lnTo>
                  <a:pt x="163317" y="118149"/>
                </a:lnTo>
                <a:close/>
              </a:path>
              <a:path w="777875" h="198754">
                <a:moveTo>
                  <a:pt x="101239" y="156420"/>
                </a:moveTo>
                <a:lnTo>
                  <a:pt x="85664" y="156420"/>
                </a:lnTo>
                <a:lnTo>
                  <a:pt x="85664" y="118149"/>
                </a:lnTo>
                <a:lnTo>
                  <a:pt x="101239" y="118149"/>
                </a:lnTo>
                <a:lnTo>
                  <a:pt x="101239" y="156420"/>
                </a:lnTo>
                <a:close/>
              </a:path>
              <a:path w="777875" h="198754">
                <a:moveTo>
                  <a:pt x="186903" y="169993"/>
                </a:moveTo>
                <a:lnTo>
                  <a:pt x="0" y="169993"/>
                </a:lnTo>
                <a:lnTo>
                  <a:pt x="0" y="156420"/>
                </a:lnTo>
                <a:lnTo>
                  <a:pt x="186903" y="156420"/>
                </a:lnTo>
                <a:lnTo>
                  <a:pt x="186903" y="169993"/>
                </a:lnTo>
                <a:close/>
              </a:path>
              <a:path w="777875" h="198754">
                <a:moveTo>
                  <a:pt x="419420" y="78543"/>
                </a:moveTo>
                <a:lnTo>
                  <a:pt x="288142" y="78543"/>
                </a:lnTo>
                <a:lnTo>
                  <a:pt x="288142" y="1112"/>
                </a:lnTo>
                <a:lnTo>
                  <a:pt x="303495" y="1112"/>
                </a:lnTo>
                <a:lnTo>
                  <a:pt x="303495" y="26477"/>
                </a:lnTo>
                <a:lnTo>
                  <a:pt x="419420" y="26477"/>
                </a:lnTo>
                <a:lnTo>
                  <a:pt x="419420" y="39605"/>
                </a:lnTo>
                <a:lnTo>
                  <a:pt x="303495" y="39605"/>
                </a:lnTo>
                <a:lnTo>
                  <a:pt x="303495" y="64971"/>
                </a:lnTo>
                <a:lnTo>
                  <a:pt x="419420" y="64971"/>
                </a:lnTo>
                <a:lnTo>
                  <a:pt x="419420" y="78543"/>
                </a:lnTo>
                <a:close/>
              </a:path>
              <a:path w="777875" h="198754">
                <a:moveTo>
                  <a:pt x="419420" y="26477"/>
                </a:moveTo>
                <a:lnTo>
                  <a:pt x="404067" y="26477"/>
                </a:lnTo>
                <a:lnTo>
                  <a:pt x="404067" y="1112"/>
                </a:lnTo>
                <a:lnTo>
                  <a:pt x="419420" y="1112"/>
                </a:lnTo>
                <a:lnTo>
                  <a:pt x="419420" y="26477"/>
                </a:lnTo>
                <a:close/>
              </a:path>
              <a:path w="777875" h="198754">
                <a:moveTo>
                  <a:pt x="419420" y="64971"/>
                </a:moveTo>
                <a:lnTo>
                  <a:pt x="404067" y="64971"/>
                </a:lnTo>
                <a:lnTo>
                  <a:pt x="404067" y="39605"/>
                </a:lnTo>
                <a:lnTo>
                  <a:pt x="419420" y="39605"/>
                </a:lnTo>
                <a:lnTo>
                  <a:pt x="419420" y="64971"/>
                </a:lnTo>
                <a:close/>
              </a:path>
              <a:path w="777875" h="198754">
                <a:moveTo>
                  <a:pt x="447233" y="115479"/>
                </a:moveTo>
                <a:lnTo>
                  <a:pt x="260329" y="115479"/>
                </a:lnTo>
                <a:lnTo>
                  <a:pt x="260329" y="102129"/>
                </a:lnTo>
                <a:lnTo>
                  <a:pt x="447233" y="102129"/>
                </a:lnTo>
                <a:lnTo>
                  <a:pt x="447233" y="115479"/>
                </a:lnTo>
                <a:close/>
              </a:path>
              <a:path w="777875" h="198754">
                <a:moveTo>
                  <a:pt x="363794" y="156420"/>
                </a:moveTo>
                <a:lnTo>
                  <a:pt x="348218" y="156420"/>
                </a:lnTo>
                <a:lnTo>
                  <a:pt x="348218" y="115479"/>
                </a:lnTo>
                <a:lnTo>
                  <a:pt x="363794" y="115479"/>
                </a:lnTo>
                <a:lnTo>
                  <a:pt x="363794" y="156420"/>
                </a:lnTo>
                <a:close/>
              </a:path>
              <a:path w="777875" h="198754">
                <a:moveTo>
                  <a:pt x="423870" y="196248"/>
                </a:moveTo>
                <a:lnTo>
                  <a:pt x="287920" y="196248"/>
                </a:lnTo>
                <a:lnTo>
                  <a:pt x="287920" y="138397"/>
                </a:lnTo>
                <a:lnTo>
                  <a:pt x="303717" y="138397"/>
                </a:lnTo>
                <a:lnTo>
                  <a:pt x="303717" y="182453"/>
                </a:lnTo>
                <a:lnTo>
                  <a:pt x="423870" y="182453"/>
                </a:lnTo>
                <a:lnTo>
                  <a:pt x="423870" y="196248"/>
                </a:lnTo>
                <a:close/>
              </a:path>
              <a:path w="777875" h="198754">
                <a:moveTo>
                  <a:pt x="626126" y="96344"/>
                </a:moveTo>
                <a:lnTo>
                  <a:pt x="490398" y="96344"/>
                </a:lnTo>
                <a:lnTo>
                  <a:pt x="490398" y="44500"/>
                </a:lnTo>
                <a:lnTo>
                  <a:pt x="606100" y="44500"/>
                </a:lnTo>
                <a:lnTo>
                  <a:pt x="606100" y="19802"/>
                </a:lnTo>
                <a:lnTo>
                  <a:pt x="489731" y="19802"/>
                </a:lnTo>
                <a:lnTo>
                  <a:pt x="489731" y="6230"/>
                </a:lnTo>
                <a:lnTo>
                  <a:pt x="621453" y="6230"/>
                </a:lnTo>
                <a:lnTo>
                  <a:pt x="621453" y="57851"/>
                </a:lnTo>
                <a:lnTo>
                  <a:pt x="505751" y="57851"/>
                </a:lnTo>
                <a:lnTo>
                  <a:pt x="505751" y="82771"/>
                </a:lnTo>
                <a:lnTo>
                  <a:pt x="626126" y="82771"/>
                </a:lnTo>
                <a:lnTo>
                  <a:pt x="626126" y="96344"/>
                </a:lnTo>
                <a:close/>
              </a:path>
              <a:path w="777875" h="198754">
                <a:moveTo>
                  <a:pt x="649711" y="132389"/>
                </a:moveTo>
                <a:lnTo>
                  <a:pt x="462808" y="132389"/>
                </a:lnTo>
                <a:lnTo>
                  <a:pt x="462808" y="118817"/>
                </a:lnTo>
                <a:lnTo>
                  <a:pt x="649711" y="118817"/>
                </a:lnTo>
                <a:lnTo>
                  <a:pt x="649711" y="132389"/>
                </a:lnTo>
                <a:close/>
              </a:path>
              <a:path w="777875" h="198754">
                <a:moveTo>
                  <a:pt x="528446" y="198473"/>
                </a:moveTo>
                <a:lnTo>
                  <a:pt x="512649" y="198473"/>
                </a:lnTo>
                <a:lnTo>
                  <a:pt x="512649" y="132389"/>
                </a:lnTo>
                <a:lnTo>
                  <a:pt x="528446" y="132389"/>
                </a:lnTo>
                <a:lnTo>
                  <a:pt x="528446" y="198473"/>
                </a:lnTo>
                <a:close/>
              </a:path>
              <a:path w="777875" h="198754">
                <a:moveTo>
                  <a:pt x="599870" y="198473"/>
                </a:moveTo>
                <a:lnTo>
                  <a:pt x="584072" y="198473"/>
                </a:lnTo>
                <a:lnTo>
                  <a:pt x="584072" y="132389"/>
                </a:lnTo>
                <a:lnTo>
                  <a:pt x="599870" y="132389"/>
                </a:lnTo>
                <a:lnTo>
                  <a:pt x="599870" y="198473"/>
                </a:lnTo>
                <a:close/>
              </a:path>
              <a:path w="777875" h="198754">
                <a:moveTo>
                  <a:pt x="695992" y="180673"/>
                </a:moveTo>
                <a:lnTo>
                  <a:pt x="673519" y="180673"/>
                </a:lnTo>
                <a:lnTo>
                  <a:pt x="673519" y="158422"/>
                </a:lnTo>
                <a:lnTo>
                  <a:pt x="695992" y="158422"/>
                </a:lnTo>
                <a:lnTo>
                  <a:pt x="695992" y="180673"/>
                </a:lnTo>
                <a:close/>
              </a:path>
              <a:path w="777875" h="198754">
                <a:moveTo>
                  <a:pt x="729368" y="50063"/>
                </a:moveTo>
                <a:lnTo>
                  <a:pt x="717130" y="50063"/>
                </a:lnTo>
                <a:lnTo>
                  <a:pt x="726475" y="0"/>
                </a:lnTo>
                <a:lnTo>
                  <a:pt x="744943" y="0"/>
                </a:lnTo>
                <a:lnTo>
                  <a:pt x="729368" y="50063"/>
                </a:lnTo>
                <a:close/>
              </a:path>
              <a:path w="777875" h="198754">
                <a:moveTo>
                  <a:pt x="762076" y="50063"/>
                </a:moveTo>
                <a:lnTo>
                  <a:pt x="749838" y="50063"/>
                </a:lnTo>
                <a:lnTo>
                  <a:pt x="759183" y="0"/>
                </a:lnTo>
                <a:lnTo>
                  <a:pt x="777651" y="0"/>
                </a:lnTo>
                <a:lnTo>
                  <a:pt x="762076" y="50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39467" y="2866644"/>
            <a:ext cx="4907280" cy="32156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83707" y="4067555"/>
            <a:ext cx="992124" cy="2651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01595" y="4753356"/>
            <a:ext cx="3648455" cy="33985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10127" y="5618988"/>
            <a:ext cx="606551" cy="2819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71116" y="5632703"/>
            <a:ext cx="231647" cy="29870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1746504"/>
            <a:ext cx="5202935" cy="4571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46527" y="1791764"/>
            <a:ext cx="3931285" cy="1714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ts val="162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library(MASS)</a:t>
            </a:r>
            <a:endParaRPr sz="1350">
              <a:latin typeface="Malgun Gothic"/>
              <a:cs typeface="Malgun Gothic"/>
            </a:endParaRPr>
          </a:p>
          <a:p>
            <a:pPr marL="179705" indent="-167640">
              <a:lnSpc>
                <a:spcPct val="100000"/>
              </a:lnSpc>
              <a:buChar char="&gt;"/>
              <a:tabLst>
                <a:tab pos="180340" algn="l"/>
              </a:tabLst>
            </a:pPr>
            <a:r>
              <a:rPr sz="1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data7</a:t>
            </a:r>
            <a:r>
              <a:rPr sz="140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400" b="1" spc="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Malgun Gothic"/>
                <a:cs typeface="Malgun Gothic"/>
              </a:rPr>
              <a:t>read.csv("c:/data/mva/data7-1.csv")</a:t>
            </a:r>
            <a:endParaRPr sz="1400">
              <a:latin typeface="Malgun Gothic"/>
              <a:cs typeface="Malgun Gothic"/>
            </a:endParaRPr>
          </a:p>
          <a:p>
            <a:pPr marL="179705" indent="-167640">
              <a:lnSpc>
                <a:spcPct val="100000"/>
              </a:lnSpc>
              <a:spcBef>
                <a:spcPts val="10"/>
              </a:spcBef>
              <a:buChar char="&gt;"/>
              <a:tabLst>
                <a:tab pos="180340" algn="l"/>
              </a:tabLst>
            </a:pPr>
            <a:r>
              <a:rPr sz="1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data7_lda</a:t>
            </a:r>
            <a:r>
              <a:rPr sz="1400" b="1" spc="-5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-140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40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-45" dirty="0">
                <a:solidFill>
                  <a:srgbClr val="FF0000"/>
                </a:solidFill>
                <a:latin typeface="Malgun Gothic"/>
                <a:cs typeface="Malgun Gothic"/>
              </a:rPr>
              <a:t>lda(group</a:t>
            </a:r>
            <a:r>
              <a:rPr sz="1400" b="1" spc="-7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Malgun Gothic"/>
                <a:cs typeface="Malgun Gothic"/>
              </a:rPr>
              <a:t>~</a:t>
            </a:r>
            <a:r>
              <a:rPr sz="140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Malgun Gothic"/>
                <a:cs typeface="Malgun Gothic"/>
              </a:rPr>
              <a:t>.,</a:t>
            </a:r>
            <a:r>
              <a:rPr sz="140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data=data7)</a:t>
            </a:r>
            <a:endParaRPr sz="1400">
              <a:latin typeface="Malgun Gothic"/>
              <a:cs typeface="Malgun Gothic"/>
            </a:endParaRPr>
          </a:p>
          <a:p>
            <a:pPr marL="12700" marR="2960370">
              <a:lnSpc>
                <a:spcPts val="1660"/>
              </a:lnSpc>
              <a:spcBef>
                <a:spcPts val="4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data7_lda </a:t>
            </a:r>
            <a:r>
              <a:rPr sz="1350" b="1" spc="-10" dirty="0">
                <a:latin typeface="Malgun Gothic"/>
                <a:cs typeface="Malgun Gothic"/>
              </a:rPr>
              <a:t>Call: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ts val="1590"/>
              </a:lnSpc>
            </a:pPr>
            <a:r>
              <a:rPr sz="1350" b="1" spc="-25" dirty="0">
                <a:latin typeface="Malgun Gothic"/>
                <a:cs typeface="Malgun Gothic"/>
              </a:rPr>
              <a:t>lda(group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spc="114" dirty="0">
                <a:latin typeface="Malgun Gothic"/>
                <a:cs typeface="Malgun Gothic"/>
              </a:rPr>
              <a:t>~</a:t>
            </a:r>
            <a:r>
              <a:rPr sz="1350" b="1" spc="-55" dirty="0">
                <a:latin typeface="Malgun Gothic"/>
                <a:cs typeface="Malgun Gothic"/>
              </a:rPr>
              <a:t> </a:t>
            </a:r>
            <a:r>
              <a:rPr sz="1350" b="1" spc="105" dirty="0">
                <a:latin typeface="Malgun Gothic"/>
                <a:cs typeface="Malgun Gothic"/>
              </a:rPr>
              <a:t>.,</a:t>
            </a:r>
            <a:r>
              <a:rPr sz="1350" b="1" spc="-7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data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spc="-125" dirty="0">
                <a:latin typeface="Malgun Gothic"/>
                <a:cs typeface="Malgun Gothic"/>
              </a:rPr>
              <a:t>=</a:t>
            </a:r>
            <a:r>
              <a:rPr sz="1350" b="1" spc="-5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data7)</a:t>
            </a:r>
            <a:endParaRPr sz="1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b="1" spc="-35" dirty="0">
                <a:latin typeface="Malgun Gothic"/>
                <a:cs typeface="Malgun Gothic"/>
              </a:rPr>
              <a:t>Prior</a:t>
            </a:r>
            <a:r>
              <a:rPr sz="1350" b="1" spc="-80" dirty="0">
                <a:latin typeface="Malgun Gothic"/>
                <a:cs typeface="Malgun Gothic"/>
              </a:rPr>
              <a:t> </a:t>
            </a:r>
            <a:r>
              <a:rPr sz="1350" b="1" spc="-30" dirty="0">
                <a:latin typeface="Malgun Gothic"/>
                <a:cs typeface="Malgun Gothic"/>
              </a:rPr>
              <a:t>probabilities</a:t>
            </a:r>
            <a:r>
              <a:rPr sz="1350" b="1" spc="-6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of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groups: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6564" y="3481897"/>
            <a:ext cx="1784350" cy="446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130"/>
              </a:spcBef>
              <a:tabLst>
                <a:tab pos="1071880" algn="l"/>
              </a:tabLst>
            </a:pPr>
            <a:r>
              <a:rPr sz="1350" b="1" spc="-25" dirty="0">
                <a:latin typeface="Malgun Gothic"/>
                <a:cs typeface="Malgun Gothic"/>
              </a:rPr>
              <a:t>g1</a:t>
            </a:r>
            <a:r>
              <a:rPr sz="1350" b="1" dirty="0">
                <a:latin typeface="Malgun Gothic"/>
                <a:cs typeface="Malgun Gothic"/>
              </a:rPr>
              <a:t>	</a:t>
            </a:r>
            <a:r>
              <a:rPr sz="1350" b="1" spc="-25" dirty="0">
                <a:latin typeface="Malgun Gothic"/>
                <a:cs typeface="Malgun Gothic"/>
              </a:rPr>
              <a:t>g2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0.5384615</a:t>
            </a:r>
            <a:r>
              <a:rPr sz="1350" b="1" spc="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0.4615385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564" y="4112767"/>
            <a:ext cx="2891790" cy="2128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-20" dirty="0">
                <a:latin typeface="Malgun Gothic"/>
                <a:cs typeface="Malgun Gothic"/>
              </a:rPr>
              <a:t>Group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means:</a:t>
            </a:r>
            <a:endParaRPr sz="1350">
              <a:latin typeface="Malgun Gothic"/>
              <a:cs typeface="Malgun Gothic"/>
            </a:endParaRPr>
          </a:p>
          <a:p>
            <a:pPr marL="585470">
              <a:lnSpc>
                <a:spcPct val="100000"/>
              </a:lnSpc>
              <a:spcBef>
                <a:spcPts val="35"/>
              </a:spcBef>
              <a:tabLst>
                <a:tab pos="1397000" algn="l"/>
                <a:tab pos="2208530" algn="l"/>
              </a:tabLst>
            </a:pPr>
            <a:r>
              <a:rPr sz="1350" b="1" spc="-25" dirty="0">
                <a:latin typeface="Malgun Gothic"/>
                <a:cs typeface="Malgun Gothic"/>
              </a:rPr>
              <a:t>x1</a:t>
            </a:r>
            <a:r>
              <a:rPr sz="1350" b="1" dirty="0">
                <a:latin typeface="Malgun Gothic"/>
                <a:cs typeface="Malgun Gothic"/>
              </a:rPr>
              <a:t>	</a:t>
            </a:r>
            <a:r>
              <a:rPr sz="1350" b="1" spc="-25" dirty="0">
                <a:latin typeface="Malgun Gothic"/>
                <a:cs typeface="Malgun Gothic"/>
              </a:rPr>
              <a:t>x2</a:t>
            </a:r>
            <a:r>
              <a:rPr sz="1350" b="1" dirty="0">
                <a:latin typeface="Malgun Gothic"/>
                <a:cs typeface="Malgun Gothic"/>
              </a:rPr>
              <a:t>	</a:t>
            </a:r>
            <a:r>
              <a:rPr sz="1350" b="1" spc="-25" dirty="0">
                <a:latin typeface="Malgun Gothic"/>
                <a:cs typeface="Malgun Gothic"/>
              </a:rPr>
              <a:t>x3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g1 110.57143</a:t>
            </a:r>
            <a:r>
              <a:rPr sz="1350" b="1" spc="-4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88.00000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43.57143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484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98.33333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80.66667</a:t>
            </a:r>
            <a:r>
              <a:rPr sz="1350" b="1" spc="-40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37.16667</a:t>
            </a:r>
            <a:endParaRPr sz="13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latin typeface="Malgun Gothic"/>
                <a:cs typeface="Malgun Gothic"/>
              </a:rPr>
              <a:t>Coefficients</a:t>
            </a:r>
            <a:r>
              <a:rPr sz="1350" b="1" spc="-9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of</a:t>
            </a:r>
            <a:r>
              <a:rPr sz="1350" b="1" spc="-55" dirty="0">
                <a:latin typeface="Malgun Gothic"/>
                <a:cs typeface="Malgun Gothic"/>
              </a:rPr>
              <a:t> </a:t>
            </a:r>
            <a:r>
              <a:rPr sz="1350" b="1" spc="-20" dirty="0">
                <a:latin typeface="Malgun Gothic"/>
                <a:cs typeface="Malgun Gothic"/>
              </a:rPr>
              <a:t>linear</a:t>
            </a:r>
            <a:r>
              <a:rPr sz="1350" b="1" spc="-8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discriminants:</a:t>
            </a:r>
            <a:endParaRPr sz="1350">
              <a:latin typeface="Malgun Gothic"/>
              <a:cs typeface="Malgun Gothic"/>
            </a:endParaRPr>
          </a:p>
          <a:p>
            <a:pPr marL="585470">
              <a:lnSpc>
                <a:spcPct val="100000"/>
              </a:lnSpc>
              <a:spcBef>
                <a:spcPts val="40"/>
              </a:spcBef>
            </a:pPr>
            <a:r>
              <a:rPr sz="1350" b="1" spc="-25" dirty="0">
                <a:latin typeface="Malgun Gothic"/>
                <a:cs typeface="Malgun Gothic"/>
              </a:rPr>
              <a:t>LD1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x1</a:t>
            </a:r>
            <a:r>
              <a:rPr sz="1350" b="1" spc="370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0.2727114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x2</a:t>
            </a:r>
            <a:r>
              <a:rPr sz="1350" b="1" spc="-90" dirty="0">
                <a:latin typeface="Malgun Gothic"/>
                <a:cs typeface="Malgun Gothic"/>
              </a:rPr>
              <a:t> </a:t>
            </a:r>
            <a:r>
              <a:rPr sz="1350" b="1" spc="305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0.2794634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x3</a:t>
            </a:r>
            <a:r>
              <a:rPr sz="1350" b="1" spc="-90" dirty="0">
                <a:latin typeface="Malgun Gothic"/>
                <a:cs typeface="Malgun Gothic"/>
              </a:rPr>
              <a:t> </a:t>
            </a:r>
            <a:r>
              <a:rPr sz="1350" b="1" spc="305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0.5128692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6753" y="3516833"/>
            <a:ext cx="36131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spc="-110" dirty="0">
                <a:latin typeface="Malgun Gothic"/>
                <a:cs typeface="Malgun Gothic"/>
              </a:rPr>
              <a:t>자료</a:t>
            </a:r>
            <a:endParaRPr sz="145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2428" y="1746504"/>
            <a:ext cx="2090927" cy="248107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65631" y="1055165"/>
            <a:ext cx="4276725" cy="462915"/>
            <a:chOff x="865631" y="1055165"/>
            <a:chExt cx="4276725" cy="4629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631" y="1234440"/>
              <a:ext cx="4276343" cy="2834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858" y="1055165"/>
              <a:ext cx="2634617" cy="30326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031998" y="5642609"/>
            <a:ext cx="5203190" cy="478790"/>
            <a:chOff x="3031998" y="5642609"/>
            <a:chExt cx="5203190" cy="47879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380" y="5650992"/>
              <a:ext cx="5186171" cy="4617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35808" y="5646419"/>
              <a:ext cx="5195570" cy="471170"/>
            </a:xfrm>
            <a:custGeom>
              <a:avLst/>
              <a:gdLst/>
              <a:ahLst/>
              <a:cxnLst/>
              <a:rect l="l" t="t" r="r" b="b"/>
              <a:pathLst>
                <a:path w="5195570" h="471170">
                  <a:moveTo>
                    <a:pt x="0" y="0"/>
                  </a:moveTo>
                  <a:lnTo>
                    <a:pt x="5195315" y="0"/>
                  </a:lnTo>
                  <a:lnTo>
                    <a:pt x="5195315" y="470916"/>
                  </a:lnTo>
                  <a:lnTo>
                    <a:pt x="0" y="470916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1638300"/>
            <a:ext cx="4114799" cy="4991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5782" y="1683595"/>
            <a:ext cx="3931285" cy="4653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pred_lda</a:t>
            </a:r>
            <a:r>
              <a:rPr sz="1350" b="1" spc="-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predict(data7_lda,</a:t>
            </a:r>
            <a:r>
              <a:rPr sz="1350" b="1" spc="-1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newdata=data7)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names(pred_lda)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1174115" algn="l"/>
              </a:tabLst>
            </a:pPr>
            <a:r>
              <a:rPr sz="1350" b="1" spc="135" dirty="0">
                <a:latin typeface="Malgun Gothic"/>
                <a:cs typeface="Malgun Gothic"/>
              </a:rPr>
              <a:t>[1]</a:t>
            </a:r>
            <a:r>
              <a:rPr sz="1350" b="1" spc="-5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"class"</a:t>
            </a:r>
            <a:r>
              <a:rPr sz="1350" b="1" dirty="0">
                <a:latin typeface="Malgun Gothic"/>
                <a:cs typeface="Malgun Gothic"/>
              </a:rPr>
              <a:t>	</a:t>
            </a:r>
            <a:r>
              <a:rPr sz="1350" b="1" spc="-50" dirty="0">
                <a:latin typeface="Malgun Gothic"/>
                <a:cs typeface="Malgun Gothic"/>
              </a:rPr>
              <a:t>"posterior"</a:t>
            </a:r>
            <a:r>
              <a:rPr sz="1350" b="1" spc="-40" dirty="0">
                <a:latin typeface="Malgun Gothic"/>
                <a:cs typeface="Malgun Gothic"/>
              </a:rPr>
              <a:t> </a:t>
            </a:r>
            <a:r>
              <a:rPr sz="1350" b="1" spc="-25" dirty="0">
                <a:latin typeface="Malgun Gothic"/>
                <a:cs typeface="Malgun Gothic"/>
              </a:rPr>
              <a:t>"x"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pred_lda$class</a:t>
            </a:r>
            <a:endParaRPr sz="1350">
              <a:latin typeface="Malgun Gothic"/>
              <a:cs typeface="Malgun Gothic"/>
            </a:endParaRPr>
          </a:p>
          <a:p>
            <a:pPr marL="12700" marR="197485" lvl="1" indent="55880">
              <a:lnSpc>
                <a:spcPct val="102200"/>
              </a:lnSpc>
              <a:buAutoNum type="arabicPlain"/>
              <a:tabLst>
                <a:tab pos="398780" algn="l"/>
              </a:tabLst>
            </a:pP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6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g1</a:t>
            </a:r>
            <a:r>
              <a:rPr sz="1350" b="1" spc="-75" dirty="0">
                <a:latin typeface="Malgun Gothic"/>
                <a:cs typeface="Malgun Gothic"/>
              </a:rPr>
              <a:t> </a:t>
            </a:r>
            <a:r>
              <a:rPr sz="1350" b="1" dirty="0">
                <a:latin typeface="Malgun Gothic"/>
                <a:cs typeface="Malgun Gothic"/>
              </a:rPr>
              <a:t>g2</a:t>
            </a:r>
            <a:r>
              <a:rPr sz="1350" b="1" spc="-60" dirty="0">
                <a:latin typeface="Malgun Gothic"/>
                <a:cs typeface="Malgun Gothic"/>
              </a:rPr>
              <a:t> </a:t>
            </a:r>
            <a:r>
              <a:rPr sz="1350" b="1" spc="-25" dirty="0">
                <a:latin typeface="Malgun Gothic"/>
                <a:cs typeface="Malgun Gothic"/>
              </a:rPr>
              <a:t>g2 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Levels:</a:t>
            </a:r>
            <a:r>
              <a:rPr sz="135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g1</a:t>
            </a:r>
            <a:r>
              <a:rPr sz="1350" b="1" spc="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g2</a:t>
            </a:r>
            <a:endParaRPr sz="1350">
              <a:latin typeface="Malgun Gothic"/>
              <a:cs typeface="Malgun Gothic"/>
            </a:endParaRPr>
          </a:p>
          <a:p>
            <a:pPr marL="177800" marR="1706245" indent="-177800">
              <a:lnSpc>
                <a:spcPct val="102200"/>
              </a:lnSpc>
              <a:buChar char="&gt;"/>
              <a:tabLst>
                <a:tab pos="177800" algn="l"/>
                <a:tab pos="1242695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head(pred_lda$posterior) </a:t>
            </a:r>
            <a:r>
              <a:rPr sz="1350" b="1" spc="-25" dirty="0">
                <a:latin typeface="Malgun Gothic"/>
                <a:cs typeface="Malgun Gothic"/>
              </a:rPr>
              <a:t>g1</a:t>
            </a:r>
            <a:r>
              <a:rPr sz="1350" b="1" dirty="0">
                <a:latin typeface="Malgun Gothic"/>
                <a:cs typeface="Malgun Gothic"/>
              </a:rPr>
              <a:t>	</a:t>
            </a:r>
            <a:r>
              <a:rPr sz="1350" b="1" spc="-25" dirty="0">
                <a:latin typeface="Malgun Gothic"/>
                <a:cs typeface="Malgun Gothic"/>
              </a:rPr>
              <a:t>g2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1 0.3501401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0.64985989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50" b="1" dirty="0">
                <a:latin typeface="Malgun Gothic"/>
                <a:cs typeface="Malgun Gothic"/>
              </a:rPr>
              <a:t>2 0.1588189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0.84118107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3 </a:t>
            </a:r>
            <a:r>
              <a:rPr sz="1350" b="1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0.9719480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0.02805197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4 </a:t>
            </a:r>
            <a:r>
              <a:rPr sz="1350" b="1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0.9210121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0.07898791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5 </a:t>
            </a:r>
            <a:r>
              <a:rPr sz="1350" b="1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0.9689978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0.03100215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50" b="1" dirty="0">
                <a:latin typeface="Malgun Gothic"/>
                <a:cs typeface="Malgun Gothic"/>
              </a:rPr>
              <a:t>6 </a:t>
            </a:r>
            <a:r>
              <a:rPr sz="1350" b="1" u="sng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0.9851558</a:t>
            </a:r>
            <a:r>
              <a:rPr sz="1350" b="1" spc="-45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0.01484415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head(pred_lda$x)</a:t>
            </a:r>
            <a:endParaRPr sz="1350">
              <a:latin typeface="Malgun Gothic"/>
              <a:cs typeface="Malgun Gothic"/>
            </a:endParaRPr>
          </a:p>
          <a:p>
            <a:pPr marL="525780">
              <a:lnSpc>
                <a:spcPct val="100000"/>
              </a:lnSpc>
              <a:spcBef>
                <a:spcPts val="35"/>
              </a:spcBef>
            </a:pPr>
            <a:r>
              <a:rPr sz="1350" b="1" spc="-25" dirty="0">
                <a:latin typeface="Malgun Gothic"/>
                <a:cs typeface="Malgun Gothic"/>
              </a:rPr>
              <a:t>LD1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1</a:t>
            </a:r>
            <a:r>
              <a:rPr sz="1350" b="1" spc="430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0.4637161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50" b="1" dirty="0">
                <a:latin typeface="Malgun Gothic"/>
                <a:cs typeface="Malgun Gothic"/>
              </a:rPr>
              <a:t>2</a:t>
            </a:r>
            <a:r>
              <a:rPr sz="1350" b="1" spc="430" dirty="0">
                <a:latin typeface="Malgun Gothic"/>
                <a:cs typeface="Malgun Gothic"/>
              </a:rPr>
              <a:t> </a:t>
            </a:r>
            <a:r>
              <a:rPr sz="1350" b="1" spc="-10" dirty="0">
                <a:latin typeface="Malgun Gothic"/>
                <a:cs typeface="Malgun Gothic"/>
              </a:rPr>
              <a:t>0.9888827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3</a:t>
            </a:r>
            <a:r>
              <a:rPr sz="1350" b="1" spc="-35" dirty="0">
                <a:latin typeface="Malgun Gothic"/>
                <a:cs typeface="Malgun Gothic"/>
              </a:rPr>
              <a:t> </a:t>
            </a:r>
            <a:r>
              <a:rPr sz="1350" b="1" spc="290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1.6215208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4</a:t>
            </a:r>
            <a:r>
              <a:rPr sz="1350" b="1" spc="-35" dirty="0">
                <a:latin typeface="Malgun Gothic"/>
                <a:cs typeface="Malgun Gothic"/>
              </a:rPr>
              <a:t> </a:t>
            </a:r>
            <a:r>
              <a:rPr sz="1350" b="1" spc="290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1.0760981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5</a:t>
            </a:r>
            <a:r>
              <a:rPr sz="1350" b="1" spc="-35" dirty="0">
                <a:latin typeface="Malgun Gothic"/>
                <a:cs typeface="Malgun Gothic"/>
              </a:rPr>
              <a:t> </a:t>
            </a:r>
            <a:r>
              <a:rPr sz="1350" b="1" spc="290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1.5699178</a:t>
            </a:r>
            <a:endParaRPr sz="13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latin typeface="Malgun Gothic"/>
                <a:cs typeface="Malgun Gothic"/>
              </a:rPr>
              <a:t>6</a:t>
            </a:r>
            <a:r>
              <a:rPr sz="1350" b="1" spc="-35" dirty="0">
                <a:latin typeface="Malgun Gothic"/>
                <a:cs typeface="Malgun Gothic"/>
              </a:rPr>
              <a:t> </a:t>
            </a:r>
            <a:r>
              <a:rPr sz="1350" b="1" spc="290" dirty="0">
                <a:latin typeface="Malgun Gothic"/>
                <a:cs typeface="Malgun Gothic"/>
              </a:rPr>
              <a:t>-</a:t>
            </a:r>
            <a:r>
              <a:rPr sz="1350" b="1" spc="-10" dirty="0">
                <a:latin typeface="Malgun Gothic"/>
                <a:cs typeface="Malgun Gothic"/>
              </a:rPr>
              <a:t>1.9470273</a:t>
            </a:r>
            <a:endParaRPr sz="135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5631" y="1055165"/>
            <a:ext cx="4276725" cy="462915"/>
            <a:chOff x="865631" y="1055165"/>
            <a:chExt cx="4276725" cy="4629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1" y="1234440"/>
              <a:ext cx="4276343" cy="2834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58" y="1055165"/>
              <a:ext cx="2634617" cy="30326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5211" y="1638300"/>
            <a:ext cx="4564380" cy="49911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02410" y="1683595"/>
            <a:ext cx="3944620" cy="21882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spc="210" dirty="0">
                <a:solidFill>
                  <a:srgbClr val="1F497C"/>
                </a:solidFill>
                <a:latin typeface="Malgun Gothic"/>
                <a:cs typeface="Malgun Gothic"/>
              </a:rPr>
              <a:t>#</a:t>
            </a:r>
            <a:r>
              <a:rPr sz="1350" b="1" spc="-1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참고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105" dirty="0">
                <a:solidFill>
                  <a:srgbClr val="1F497C"/>
                </a:solidFill>
                <a:latin typeface="Malgun Gothic"/>
                <a:cs typeface="Malgun Gothic"/>
              </a:rPr>
              <a:t>:</a:t>
            </a:r>
            <a:r>
              <a:rPr sz="1350" b="1" spc="51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앞의</a:t>
            </a:r>
            <a:r>
              <a:rPr sz="1350" b="1" spc="-5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결과를</a:t>
            </a:r>
            <a:r>
              <a:rPr sz="1350" b="1" spc="-3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이용하여</a:t>
            </a:r>
            <a:r>
              <a:rPr sz="1350" b="1" spc="-4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분류점수</a:t>
            </a:r>
            <a:r>
              <a:rPr sz="1350" b="1" spc="-5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구하기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55" dirty="0">
                <a:solidFill>
                  <a:srgbClr val="FF0000"/>
                </a:solidFill>
                <a:latin typeface="Malgun Gothic"/>
                <a:cs typeface="Malgun Gothic"/>
              </a:rPr>
              <a:t>prior</a:t>
            </a:r>
            <a:r>
              <a:rPr sz="1350" b="1" spc="-5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data7_lda$prior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scaling</a:t>
            </a:r>
            <a:r>
              <a:rPr sz="1350" b="1" spc="-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data7_lda$scaling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scaling</a:t>
            </a:r>
            <a:endParaRPr sz="1350">
              <a:latin typeface="Malgun Gothic"/>
              <a:cs typeface="Malgun Gothic"/>
            </a:endParaRPr>
          </a:p>
          <a:p>
            <a:pPr marL="502920">
              <a:lnSpc>
                <a:spcPct val="100000"/>
              </a:lnSpc>
              <a:spcBef>
                <a:spcPts val="30"/>
              </a:spcBef>
            </a:pP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LD1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150" b="1" spc="33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0.2727114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150" b="1" spc="-7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270" dirty="0">
                <a:solidFill>
                  <a:srgbClr val="1F497C"/>
                </a:solidFill>
                <a:latin typeface="Malgun Gothic"/>
                <a:cs typeface="Malgun Gothic"/>
              </a:rPr>
              <a:t>-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0.2794634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x3</a:t>
            </a:r>
            <a:r>
              <a:rPr sz="1150" b="1" spc="-7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270" dirty="0">
                <a:solidFill>
                  <a:srgbClr val="1F497C"/>
                </a:solidFill>
                <a:latin typeface="Malgun Gothic"/>
                <a:cs typeface="Malgun Gothic"/>
              </a:rPr>
              <a:t>-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0.5128692</a:t>
            </a:r>
            <a:endParaRPr sz="11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40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d_means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3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data7_lda$means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40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d_means</a:t>
            </a:r>
            <a:endParaRPr sz="1350">
              <a:latin typeface="Malgun Gothic"/>
              <a:cs typeface="Malgun Gothic"/>
            </a:endParaRPr>
          </a:p>
          <a:p>
            <a:pPr marL="502920">
              <a:lnSpc>
                <a:spcPct val="100000"/>
              </a:lnSpc>
              <a:spcBef>
                <a:spcPts val="30"/>
              </a:spcBef>
              <a:tabLst>
                <a:tab pos="1000760" algn="l"/>
                <a:tab pos="1501775" algn="l"/>
              </a:tabLst>
            </a:pP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x3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2410" y="3846143"/>
            <a:ext cx="3227070" cy="808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g1</a:t>
            </a:r>
            <a:r>
              <a:rPr sz="1150" b="1" spc="1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110.57143</a:t>
            </a:r>
            <a:r>
              <a:rPr sz="1150" b="1" spc="2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88.00000</a:t>
            </a:r>
            <a:r>
              <a:rPr sz="1150" b="1" spc="1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43.57143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g2</a:t>
            </a:r>
            <a:r>
              <a:rPr sz="1150" b="1" spc="45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98.33333</a:t>
            </a:r>
            <a:r>
              <a:rPr sz="1150" b="1" spc="-3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80.66667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 37.16667</a:t>
            </a:r>
            <a:endParaRPr sz="1150">
              <a:latin typeface="Malgun Gothic"/>
              <a:cs typeface="Malgun Gothic"/>
            </a:endParaRPr>
          </a:p>
          <a:p>
            <a:pPr marL="236854" indent="-224790">
              <a:lnSpc>
                <a:spcPct val="100000"/>
              </a:lnSpc>
              <a:spcBef>
                <a:spcPts val="40"/>
              </a:spcBef>
              <a:buChar char="&gt;"/>
              <a:tabLst>
                <a:tab pos="23749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means</a:t>
            </a:r>
            <a:r>
              <a:rPr sz="1350" b="1" spc="-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95" dirty="0">
                <a:solidFill>
                  <a:srgbClr val="FF0000"/>
                </a:solidFill>
                <a:latin typeface="Malgun Gothic"/>
                <a:cs typeface="Malgun Gothic"/>
              </a:rPr>
              <a:t>&lt;-</a:t>
            </a:r>
            <a:r>
              <a:rPr sz="1350" b="1" spc="-5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colSums(prior</a:t>
            </a:r>
            <a:r>
              <a:rPr sz="1350" b="1" spc="-6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70" dirty="0">
                <a:solidFill>
                  <a:srgbClr val="FF0000"/>
                </a:solidFill>
                <a:latin typeface="Malgun Gothic"/>
                <a:cs typeface="Malgun Gothic"/>
              </a:rPr>
              <a:t>*</a:t>
            </a: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d_means)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50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means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3798" y="4627930"/>
            <a:ext cx="128460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64515" algn="l"/>
                <a:tab pos="1107440" algn="l"/>
              </a:tabLst>
            </a:pP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x3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2410" y="4807685"/>
            <a:ext cx="22409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104.92308</a:t>
            </a:r>
            <a:r>
              <a:rPr sz="1150" b="1" spc="44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1F497C"/>
                </a:solidFill>
                <a:latin typeface="Malgun Gothic"/>
                <a:cs typeface="Malgun Gothic"/>
              </a:rPr>
              <a:t>84.61538</a:t>
            </a:r>
            <a:r>
              <a:rPr sz="1150" b="1" spc="41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40.61538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2410" y="5199416"/>
            <a:ext cx="4288790" cy="13481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x</a:t>
            </a:r>
            <a:r>
              <a:rPr sz="1350" b="1" spc="-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-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60" dirty="0">
                <a:solidFill>
                  <a:srgbClr val="FF0000"/>
                </a:solidFill>
                <a:latin typeface="Malgun Gothic"/>
                <a:cs typeface="Malgun Gothic"/>
              </a:rPr>
              <a:t>data7[,-</a:t>
            </a:r>
            <a:r>
              <a:rPr sz="1350" b="1" spc="70" dirty="0">
                <a:solidFill>
                  <a:srgbClr val="FF0000"/>
                </a:solidFill>
                <a:latin typeface="Malgun Gothic"/>
                <a:cs typeface="Malgun Gothic"/>
              </a:rPr>
              <a:t>1]</a:t>
            </a:r>
            <a:endParaRPr sz="1350">
              <a:latin typeface="Malgun Gothic"/>
              <a:cs typeface="Malgun Gothic"/>
            </a:endParaRPr>
          </a:p>
          <a:p>
            <a:pPr marL="152400" indent="-140335">
              <a:lnSpc>
                <a:spcPct val="100000"/>
              </a:lnSpc>
              <a:spcBef>
                <a:spcPts val="40"/>
              </a:spcBef>
              <a:buChar char="&gt;"/>
              <a:tabLst>
                <a:tab pos="153035" algn="l"/>
              </a:tabLst>
            </a:pPr>
            <a:r>
              <a:rPr sz="1150" b="1" dirty="0">
                <a:solidFill>
                  <a:srgbClr val="FF0000"/>
                </a:solidFill>
                <a:latin typeface="Malgun Gothic"/>
                <a:cs typeface="Malgun Gothic"/>
              </a:rPr>
              <a:t>dscore=scale(x,</a:t>
            </a:r>
            <a:r>
              <a:rPr sz="1150" b="1" spc="1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FF0000"/>
                </a:solidFill>
                <a:latin typeface="Malgun Gothic"/>
                <a:cs typeface="Malgun Gothic"/>
              </a:rPr>
              <a:t>center=means,</a:t>
            </a:r>
            <a:r>
              <a:rPr sz="1150" b="1" spc="1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FF0000"/>
                </a:solidFill>
                <a:latin typeface="Malgun Gothic"/>
                <a:cs typeface="Malgun Gothic"/>
              </a:rPr>
              <a:t>scale=FALSE)</a:t>
            </a:r>
            <a:r>
              <a:rPr sz="1150" b="1" spc="114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150" b="1" dirty="0">
                <a:solidFill>
                  <a:srgbClr val="FF0000"/>
                </a:solidFill>
                <a:latin typeface="Malgun Gothic"/>
                <a:cs typeface="Malgun Gothic"/>
              </a:rPr>
              <a:t>%*%</a:t>
            </a:r>
            <a:r>
              <a:rPr sz="1150" b="1" spc="10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FF0000"/>
                </a:solidFill>
                <a:latin typeface="Malgun Gothic"/>
                <a:cs typeface="Malgun Gothic"/>
              </a:rPr>
              <a:t>scaling</a:t>
            </a:r>
            <a:endParaRPr sz="1150">
              <a:latin typeface="Malgun Gothic"/>
              <a:cs typeface="Malgun Gothic"/>
            </a:endParaRPr>
          </a:p>
          <a:p>
            <a:pPr marL="177800" indent="-177800">
              <a:lnSpc>
                <a:spcPct val="100000"/>
              </a:lnSpc>
              <a:spcBef>
                <a:spcPts val="40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head(dscore,</a:t>
            </a:r>
            <a:r>
              <a:rPr sz="1350" b="1" spc="12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3)</a:t>
            </a:r>
            <a:endParaRPr sz="1350">
              <a:latin typeface="Malgun Gothic"/>
              <a:cs typeface="Malgun Gothic"/>
            </a:endParaRPr>
          </a:p>
          <a:p>
            <a:pPr marL="12700" marR="3155315" indent="588010">
              <a:lnSpc>
                <a:spcPts val="1420"/>
              </a:lnSpc>
              <a:spcBef>
                <a:spcPts val="50"/>
              </a:spcBef>
            </a:pPr>
            <a:r>
              <a:rPr sz="1150" b="1" spc="-25" dirty="0">
                <a:solidFill>
                  <a:srgbClr val="1F497C"/>
                </a:solidFill>
                <a:latin typeface="Malgun Gothic"/>
                <a:cs typeface="Malgun Gothic"/>
              </a:rPr>
              <a:t>LD1 </a:t>
            </a:r>
            <a:r>
              <a:rPr sz="1150" b="1" spc="110" dirty="0">
                <a:solidFill>
                  <a:srgbClr val="1F497C"/>
                </a:solidFill>
                <a:latin typeface="Malgun Gothic"/>
                <a:cs typeface="Malgun Gothic"/>
              </a:rPr>
              <a:t>[1,]</a:t>
            </a:r>
            <a:r>
              <a:rPr sz="1150" b="1" spc="35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0.4637161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ts val="1370"/>
              </a:lnSpc>
            </a:pPr>
            <a:r>
              <a:rPr sz="1150" b="1" spc="110" dirty="0">
                <a:solidFill>
                  <a:srgbClr val="1F497C"/>
                </a:solidFill>
                <a:latin typeface="Malgun Gothic"/>
                <a:cs typeface="Malgun Gothic"/>
              </a:rPr>
              <a:t>[2,]</a:t>
            </a:r>
            <a:r>
              <a:rPr sz="1150" b="1" spc="35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0.9888827</a:t>
            </a:r>
            <a:endParaRPr sz="1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b="1" spc="110" dirty="0">
                <a:solidFill>
                  <a:srgbClr val="1F497C"/>
                </a:solidFill>
                <a:latin typeface="Malgun Gothic"/>
                <a:cs typeface="Malgun Gothic"/>
              </a:rPr>
              <a:t>[3,]</a:t>
            </a:r>
            <a:r>
              <a:rPr sz="1150" b="1" spc="-5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150" b="1" spc="270" dirty="0">
                <a:solidFill>
                  <a:srgbClr val="1F497C"/>
                </a:solidFill>
                <a:latin typeface="Malgun Gothic"/>
                <a:cs typeface="Malgun Gothic"/>
              </a:rPr>
              <a:t>-</a:t>
            </a:r>
            <a:r>
              <a:rPr sz="1150" b="1" spc="-10" dirty="0">
                <a:solidFill>
                  <a:srgbClr val="1F497C"/>
                </a:solidFill>
                <a:latin typeface="Malgun Gothic"/>
                <a:cs typeface="Malgun Gothic"/>
              </a:rPr>
              <a:t>1.6215208</a:t>
            </a:r>
            <a:endParaRPr sz="115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53990" y="1005077"/>
            <a:ext cx="3921760" cy="478790"/>
            <a:chOff x="5253990" y="1005077"/>
            <a:chExt cx="3921760" cy="47879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2371" y="1011936"/>
              <a:ext cx="3904488" cy="4632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57800" y="1008887"/>
              <a:ext cx="3914140" cy="471170"/>
            </a:xfrm>
            <a:custGeom>
              <a:avLst/>
              <a:gdLst/>
              <a:ahLst/>
              <a:cxnLst/>
              <a:rect l="l" t="t" r="r" b="b"/>
              <a:pathLst>
                <a:path w="3914140" h="471169">
                  <a:moveTo>
                    <a:pt x="0" y="0"/>
                  </a:moveTo>
                  <a:lnTo>
                    <a:pt x="3913632" y="0"/>
                  </a:lnTo>
                  <a:lnTo>
                    <a:pt x="3913632" y="470916"/>
                  </a:lnTo>
                  <a:lnTo>
                    <a:pt x="0" y="470916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1638300"/>
            <a:ext cx="3544824" cy="5273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5782" y="1683595"/>
            <a:ext cx="3140710" cy="446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6854" indent="-224790">
              <a:lnSpc>
                <a:spcPct val="100000"/>
              </a:lnSpc>
              <a:spcBef>
                <a:spcPts val="130"/>
              </a:spcBef>
              <a:buChar char="&gt;"/>
              <a:tabLst>
                <a:tab pos="23749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library(klaR)</a:t>
            </a:r>
            <a:endParaRPr sz="1350">
              <a:latin typeface="Malgun Gothic"/>
              <a:cs typeface="Malgun Gothic"/>
            </a:endParaRPr>
          </a:p>
          <a:p>
            <a:pPr marL="236854" indent="-224790">
              <a:lnSpc>
                <a:spcPct val="100000"/>
              </a:lnSpc>
              <a:spcBef>
                <a:spcPts val="35"/>
              </a:spcBef>
              <a:buChar char="&gt;"/>
              <a:tabLst>
                <a:tab pos="23749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ldahist(pred_lda$x,</a:t>
            </a:r>
            <a:r>
              <a:rPr sz="1350" b="1" spc="-4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g=data7$group)</a:t>
            </a:r>
            <a:endParaRPr sz="135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5631" y="1055165"/>
            <a:ext cx="4276725" cy="462915"/>
            <a:chOff x="865631" y="1055165"/>
            <a:chExt cx="4276725" cy="4629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31" y="1234440"/>
              <a:ext cx="4276343" cy="2834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858" y="1055165"/>
              <a:ext cx="2634617" cy="30326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449895" y="3358229"/>
            <a:ext cx="1623060" cy="45085"/>
          </a:xfrm>
          <a:custGeom>
            <a:avLst/>
            <a:gdLst/>
            <a:ahLst/>
            <a:cxnLst/>
            <a:rect l="l" t="t" r="r" b="b"/>
            <a:pathLst>
              <a:path w="1623060" h="45085">
                <a:moveTo>
                  <a:pt x="0" y="0"/>
                </a:moveTo>
                <a:lnTo>
                  <a:pt x="1623059" y="0"/>
                </a:lnTo>
              </a:path>
              <a:path w="1623060" h="45085">
                <a:moveTo>
                  <a:pt x="0" y="0"/>
                </a:moveTo>
                <a:lnTo>
                  <a:pt x="0" y="44767"/>
                </a:lnTo>
              </a:path>
              <a:path w="1623060" h="45085">
                <a:moveTo>
                  <a:pt x="541020" y="0"/>
                </a:moveTo>
                <a:lnTo>
                  <a:pt x="541020" y="44767"/>
                </a:lnTo>
              </a:path>
              <a:path w="1623060" h="45085">
                <a:moveTo>
                  <a:pt x="1082040" y="0"/>
                </a:moveTo>
                <a:lnTo>
                  <a:pt x="1082040" y="44767"/>
                </a:lnTo>
              </a:path>
              <a:path w="1623060" h="45085">
                <a:moveTo>
                  <a:pt x="1623059" y="0"/>
                </a:moveTo>
                <a:lnTo>
                  <a:pt x="1623059" y="44767"/>
                </a:lnTo>
              </a:path>
            </a:pathLst>
          </a:custGeom>
          <a:ln w="4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14291" y="3440458"/>
            <a:ext cx="8318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-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5338" y="3440458"/>
            <a:ext cx="8318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-</a:t>
            </a:r>
            <a:r>
              <a:rPr sz="600" spc="-5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8303" y="3440458"/>
            <a:ext cx="5715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spc="10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9350" y="3440458"/>
            <a:ext cx="5715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spc="1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0926" y="2896647"/>
            <a:ext cx="45085" cy="441959"/>
          </a:xfrm>
          <a:custGeom>
            <a:avLst/>
            <a:gdLst/>
            <a:ahLst/>
            <a:cxnLst/>
            <a:rect l="l" t="t" r="r" b="b"/>
            <a:pathLst>
              <a:path w="45084" h="441960">
                <a:moveTo>
                  <a:pt x="44672" y="441769"/>
                </a:moveTo>
                <a:lnTo>
                  <a:pt x="44672" y="0"/>
                </a:lnTo>
              </a:path>
              <a:path w="45084" h="441960">
                <a:moveTo>
                  <a:pt x="44672" y="441769"/>
                </a:moveTo>
                <a:lnTo>
                  <a:pt x="0" y="441769"/>
                </a:lnTo>
              </a:path>
              <a:path w="45084" h="441960">
                <a:moveTo>
                  <a:pt x="44672" y="292893"/>
                </a:moveTo>
                <a:lnTo>
                  <a:pt x="0" y="292893"/>
                </a:lnTo>
              </a:path>
              <a:path w="45084" h="441960">
                <a:moveTo>
                  <a:pt x="44672" y="148875"/>
                </a:moveTo>
                <a:lnTo>
                  <a:pt x="0" y="148875"/>
                </a:lnTo>
              </a:path>
              <a:path w="45084" h="441960">
                <a:moveTo>
                  <a:pt x="44672" y="0"/>
                </a:moveTo>
                <a:lnTo>
                  <a:pt x="0" y="0"/>
                </a:lnTo>
              </a:path>
            </a:pathLst>
          </a:custGeom>
          <a:ln w="4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1174" y="3271196"/>
            <a:ext cx="114300" cy="13398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spc="-25" dirty="0">
                <a:latin typeface="Arial"/>
                <a:cs typeface="Arial"/>
              </a:rPr>
              <a:t>0.0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1174" y="2978824"/>
            <a:ext cx="114300" cy="13398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spc="-25" dirty="0"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4113" y="3634025"/>
            <a:ext cx="31940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group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g1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47355" y="2913919"/>
            <a:ext cx="2059939" cy="1896745"/>
            <a:chOff x="1447355" y="2913919"/>
            <a:chExt cx="2059939" cy="1896745"/>
          </a:xfrm>
        </p:grpSpPr>
        <p:sp>
          <p:nvSpPr>
            <p:cNvPr id="17" name="object 17"/>
            <p:cNvSpPr/>
            <p:nvPr/>
          </p:nvSpPr>
          <p:spPr>
            <a:xfrm>
              <a:off x="1449324" y="3125724"/>
              <a:ext cx="109855" cy="213360"/>
            </a:xfrm>
            <a:custGeom>
              <a:avLst/>
              <a:gdLst/>
              <a:ahLst/>
              <a:cxnLst/>
              <a:rect l="l" t="t" r="r" b="b"/>
              <a:pathLst>
                <a:path w="109855" h="213360">
                  <a:moveTo>
                    <a:pt x="109727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09727" y="0"/>
                  </a:lnTo>
                  <a:lnTo>
                    <a:pt x="109727" y="213359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49895" y="3124961"/>
              <a:ext cx="109855" cy="213995"/>
            </a:xfrm>
            <a:custGeom>
              <a:avLst/>
              <a:gdLst/>
              <a:ahLst/>
              <a:cxnLst/>
              <a:rect l="l" t="t" r="r" b="b"/>
              <a:pathLst>
                <a:path w="109855" h="213995">
                  <a:moveTo>
                    <a:pt x="0" y="0"/>
                  </a:moveTo>
                  <a:lnTo>
                    <a:pt x="109251" y="0"/>
                  </a:lnTo>
                  <a:lnTo>
                    <a:pt x="109251" y="213455"/>
                  </a:lnTo>
                  <a:lnTo>
                    <a:pt x="0" y="213455"/>
                  </a:lnTo>
                  <a:lnTo>
                    <a:pt x="0" y="0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9051" y="2916935"/>
              <a:ext cx="104139" cy="422275"/>
            </a:xfrm>
            <a:custGeom>
              <a:avLst/>
              <a:gdLst/>
              <a:ahLst/>
              <a:cxnLst/>
              <a:rect l="l" t="t" r="r" b="b"/>
              <a:pathLst>
                <a:path w="104139" h="422275">
                  <a:moveTo>
                    <a:pt x="103632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103632" y="0"/>
                  </a:lnTo>
                  <a:lnTo>
                    <a:pt x="103632" y="42214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9147" y="2916459"/>
              <a:ext cx="104775" cy="422275"/>
            </a:xfrm>
            <a:custGeom>
              <a:avLst/>
              <a:gdLst/>
              <a:ahLst/>
              <a:cxnLst/>
              <a:rect l="l" t="t" r="r" b="b"/>
              <a:pathLst>
                <a:path w="104775" h="422275">
                  <a:moveTo>
                    <a:pt x="0" y="0"/>
                  </a:moveTo>
                  <a:lnTo>
                    <a:pt x="104203" y="0"/>
                  </a:lnTo>
                  <a:lnTo>
                    <a:pt x="104203" y="421957"/>
                  </a:lnTo>
                  <a:lnTo>
                    <a:pt x="0" y="421957"/>
                  </a:lnTo>
                  <a:lnTo>
                    <a:pt x="0" y="0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2684" y="3125724"/>
              <a:ext cx="109855" cy="213360"/>
            </a:xfrm>
            <a:custGeom>
              <a:avLst/>
              <a:gdLst/>
              <a:ahLst/>
              <a:cxnLst/>
              <a:rect l="l" t="t" r="r" b="b"/>
              <a:pathLst>
                <a:path w="109855" h="213360">
                  <a:moveTo>
                    <a:pt x="109728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09728" y="0"/>
                  </a:lnTo>
                  <a:lnTo>
                    <a:pt x="109728" y="213359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3350" y="3124961"/>
              <a:ext cx="218440" cy="213995"/>
            </a:xfrm>
            <a:custGeom>
              <a:avLst/>
              <a:gdLst/>
              <a:ahLst/>
              <a:cxnLst/>
              <a:rect l="l" t="t" r="r" b="b"/>
              <a:pathLst>
                <a:path w="218439" h="213995">
                  <a:moveTo>
                    <a:pt x="0" y="0"/>
                  </a:moveTo>
                  <a:lnTo>
                    <a:pt x="109156" y="0"/>
                  </a:lnTo>
                  <a:lnTo>
                    <a:pt x="109156" y="213455"/>
                  </a:lnTo>
                  <a:lnTo>
                    <a:pt x="0" y="213455"/>
                  </a:lnTo>
                  <a:lnTo>
                    <a:pt x="0" y="0"/>
                  </a:lnTo>
                </a:path>
                <a:path w="218439" h="213995">
                  <a:moveTo>
                    <a:pt x="109156" y="213455"/>
                  </a:moveTo>
                  <a:lnTo>
                    <a:pt x="218408" y="213455"/>
                  </a:lnTo>
                  <a:lnTo>
                    <a:pt x="109156" y="213455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82140" y="3125724"/>
              <a:ext cx="108585" cy="213360"/>
            </a:xfrm>
            <a:custGeom>
              <a:avLst/>
              <a:gdLst/>
              <a:ahLst/>
              <a:cxnLst/>
              <a:rect l="l" t="t" r="r" b="b"/>
              <a:pathLst>
                <a:path w="108585" h="213360">
                  <a:moveTo>
                    <a:pt x="108204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08204" y="0"/>
                  </a:lnTo>
                  <a:lnTo>
                    <a:pt x="108204" y="213359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81759" y="3124961"/>
              <a:ext cx="864235" cy="213995"/>
            </a:xfrm>
            <a:custGeom>
              <a:avLst/>
              <a:gdLst/>
              <a:ahLst/>
              <a:cxnLst/>
              <a:rect l="l" t="t" r="r" b="b"/>
              <a:pathLst>
                <a:path w="864235" h="213995">
                  <a:moveTo>
                    <a:pt x="0" y="0"/>
                  </a:moveTo>
                  <a:lnTo>
                    <a:pt x="109156" y="0"/>
                  </a:lnTo>
                  <a:lnTo>
                    <a:pt x="109156" y="213455"/>
                  </a:lnTo>
                  <a:lnTo>
                    <a:pt x="0" y="213455"/>
                  </a:lnTo>
                  <a:lnTo>
                    <a:pt x="0" y="0"/>
                  </a:lnTo>
                </a:path>
                <a:path w="864235" h="213995">
                  <a:moveTo>
                    <a:pt x="109156" y="213455"/>
                  </a:moveTo>
                  <a:lnTo>
                    <a:pt x="213455" y="213455"/>
                  </a:lnTo>
                  <a:lnTo>
                    <a:pt x="109156" y="213455"/>
                  </a:lnTo>
                </a:path>
                <a:path w="864235" h="213995">
                  <a:moveTo>
                    <a:pt x="213455" y="213455"/>
                  </a:moveTo>
                  <a:lnTo>
                    <a:pt x="322611" y="213455"/>
                  </a:lnTo>
                  <a:lnTo>
                    <a:pt x="213455" y="213455"/>
                  </a:lnTo>
                </a:path>
                <a:path w="864235" h="213995">
                  <a:moveTo>
                    <a:pt x="322611" y="213455"/>
                  </a:moveTo>
                  <a:lnTo>
                    <a:pt x="431768" y="213455"/>
                  </a:lnTo>
                  <a:lnTo>
                    <a:pt x="322611" y="213455"/>
                  </a:lnTo>
                </a:path>
                <a:path w="864235" h="213995">
                  <a:moveTo>
                    <a:pt x="431768" y="213455"/>
                  </a:moveTo>
                  <a:lnTo>
                    <a:pt x="541020" y="213455"/>
                  </a:lnTo>
                  <a:lnTo>
                    <a:pt x="431768" y="213455"/>
                  </a:lnTo>
                </a:path>
                <a:path w="864235" h="213995">
                  <a:moveTo>
                    <a:pt x="541020" y="213455"/>
                  </a:moveTo>
                  <a:lnTo>
                    <a:pt x="650176" y="213455"/>
                  </a:lnTo>
                  <a:lnTo>
                    <a:pt x="541020" y="213455"/>
                  </a:lnTo>
                </a:path>
                <a:path w="864235" h="213995">
                  <a:moveTo>
                    <a:pt x="650176" y="213455"/>
                  </a:moveTo>
                  <a:lnTo>
                    <a:pt x="754380" y="213455"/>
                  </a:lnTo>
                  <a:lnTo>
                    <a:pt x="650176" y="213455"/>
                  </a:lnTo>
                </a:path>
                <a:path w="864235" h="213995">
                  <a:moveTo>
                    <a:pt x="754380" y="213455"/>
                  </a:moveTo>
                  <a:lnTo>
                    <a:pt x="863631" y="213455"/>
                  </a:lnTo>
                  <a:lnTo>
                    <a:pt x="754380" y="213455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4724" y="3125724"/>
              <a:ext cx="109855" cy="213360"/>
            </a:xfrm>
            <a:custGeom>
              <a:avLst/>
              <a:gdLst/>
              <a:ahLst/>
              <a:cxnLst/>
              <a:rect l="l" t="t" r="r" b="b"/>
              <a:pathLst>
                <a:path w="109855" h="213360">
                  <a:moveTo>
                    <a:pt x="109727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09727" y="0"/>
                  </a:lnTo>
                  <a:lnTo>
                    <a:pt x="109727" y="213359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45390" y="3124961"/>
              <a:ext cx="218440" cy="213995"/>
            </a:xfrm>
            <a:custGeom>
              <a:avLst/>
              <a:gdLst/>
              <a:ahLst/>
              <a:cxnLst/>
              <a:rect l="l" t="t" r="r" b="b"/>
              <a:pathLst>
                <a:path w="218439" h="213995">
                  <a:moveTo>
                    <a:pt x="0" y="0"/>
                  </a:moveTo>
                  <a:lnTo>
                    <a:pt x="109156" y="0"/>
                  </a:lnTo>
                  <a:lnTo>
                    <a:pt x="109156" y="213455"/>
                  </a:lnTo>
                  <a:lnTo>
                    <a:pt x="0" y="213455"/>
                  </a:lnTo>
                  <a:lnTo>
                    <a:pt x="0" y="0"/>
                  </a:lnTo>
                </a:path>
                <a:path w="218439" h="213995">
                  <a:moveTo>
                    <a:pt x="109156" y="213455"/>
                  </a:moveTo>
                  <a:lnTo>
                    <a:pt x="218408" y="213455"/>
                  </a:lnTo>
                  <a:lnTo>
                    <a:pt x="109156" y="213455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64180" y="3125724"/>
              <a:ext cx="104139" cy="213360"/>
            </a:xfrm>
            <a:custGeom>
              <a:avLst/>
              <a:gdLst/>
              <a:ahLst/>
              <a:cxnLst/>
              <a:rect l="l" t="t" r="r" b="b"/>
              <a:pathLst>
                <a:path w="104139" h="213360">
                  <a:moveTo>
                    <a:pt x="103631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103631" y="0"/>
                  </a:lnTo>
                  <a:lnTo>
                    <a:pt x="103631" y="213359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63799" y="3124961"/>
              <a:ext cx="541020" cy="213995"/>
            </a:xfrm>
            <a:custGeom>
              <a:avLst/>
              <a:gdLst/>
              <a:ahLst/>
              <a:cxnLst/>
              <a:rect l="l" t="t" r="r" b="b"/>
              <a:pathLst>
                <a:path w="541020" h="213995">
                  <a:moveTo>
                    <a:pt x="0" y="0"/>
                  </a:moveTo>
                  <a:lnTo>
                    <a:pt x="104203" y="0"/>
                  </a:lnTo>
                  <a:lnTo>
                    <a:pt x="104203" y="213455"/>
                  </a:lnTo>
                  <a:lnTo>
                    <a:pt x="0" y="213455"/>
                  </a:lnTo>
                  <a:lnTo>
                    <a:pt x="0" y="0"/>
                  </a:lnTo>
                </a:path>
                <a:path w="541020" h="213995">
                  <a:moveTo>
                    <a:pt x="104203" y="213455"/>
                  </a:moveTo>
                  <a:lnTo>
                    <a:pt x="213359" y="213455"/>
                  </a:lnTo>
                  <a:lnTo>
                    <a:pt x="104203" y="213455"/>
                  </a:lnTo>
                </a:path>
                <a:path w="541020" h="213995">
                  <a:moveTo>
                    <a:pt x="213359" y="213455"/>
                  </a:moveTo>
                  <a:lnTo>
                    <a:pt x="322611" y="213455"/>
                  </a:lnTo>
                  <a:lnTo>
                    <a:pt x="213359" y="213455"/>
                  </a:lnTo>
                </a:path>
                <a:path w="541020" h="213995">
                  <a:moveTo>
                    <a:pt x="322611" y="213455"/>
                  </a:moveTo>
                  <a:lnTo>
                    <a:pt x="431768" y="213455"/>
                  </a:lnTo>
                  <a:lnTo>
                    <a:pt x="322611" y="213455"/>
                  </a:lnTo>
                </a:path>
                <a:path w="541020" h="213995">
                  <a:moveTo>
                    <a:pt x="431768" y="213455"/>
                  </a:moveTo>
                  <a:lnTo>
                    <a:pt x="540924" y="213455"/>
                  </a:lnTo>
                  <a:lnTo>
                    <a:pt x="431768" y="213455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9895" y="4763071"/>
              <a:ext cx="1623060" cy="45085"/>
            </a:xfrm>
            <a:custGeom>
              <a:avLst/>
              <a:gdLst/>
              <a:ahLst/>
              <a:cxnLst/>
              <a:rect l="l" t="t" r="r" b="b"/>
              <a:pathLst>
                <a:path w="1623060" h="45085">
                  <a:moveTo>
                    <a:pt x="0" y="0"/>
                  </a:moveTo>
                  <a:lnTo>
                    <a:pt x="1623059" y="0"/>
                  </a:lnTo>
                </a:path>
                <a:path w="1623060" h="45085">
                  <a:moveTo>
                    <a:pt x="0" y="0"/>
                  </a:moveTo>
                  <a:lnTo>
                    <a:pt x="0" y="44672"/>
                  </a:lnTo>
                </a:path>
                <a:path w="1623060" h="45085">
                  <a:moveTo>
                    <a:pt x="541020" y="0"/>
                  </a:moveTo>
                  <a:lnTo>
                    <a:pt x="541020" y="44672"/>
                  </a:lnTo>
                </a:path>
                <a:path w="1623060" h="45085">
                  <a:moveTo>
                    <a:pt x="1082040" y="0"/>
                  </a:moveTo>
                  <a:lnTo>
                    <a:pt x="1082040" y="44672"/>
                  </a:lnTo>
                </a:path>
                <a:path w="1623060" h="45085">
                  <a:moveTo>
                    <a:pt x="1623059" y="0"/>
                  </a:moveTo>
                  <a:lnTo>
                    <a:pt x="1623059" y="44672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14291" y="4844023"/>
            <a:ext cx="8318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-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5338" y="4844023"/>
            <a:ext cx="8318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-</a:t>
            </a:r>
            <a:r>
              <a:rPr sz="600" spc="-5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8303" y="4844023"/>
            <a:ext cx="5715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spc="10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49350" y="4844023"/>
            <a:ext cx="5715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spc="1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20926" y="4301490"/>
            <a:ext cx="45085" cy="441959"/>
          </a:xfrm>
          <a:custGeom>
            <a:avLst/>
            <a:gdLst/>
            <a:ahLst/>
            <a:cxnLst/>
            <a:rect l="l" t="t" r="r" b="b"/>
            <a:pathLst>
              <a:path w="45084" h="441960">
                <a:moveTo>
                  <a:pt x="44672" y="441769"/>
                </a:moveTo>
                <a:lnTo>
                  <a:pt x="44672" y="0"/>
                </a:lnTo>
              </a:path>
              <a:path w="45084" h="441960">
                <a:moveTo>
                  <a:pt x="44672" y="441769"/>
                </a:moveTo>
                <a:lnTo>
                  <a:pt x="0" y="441769"/>
                </a:lnTo>
              </a:path>
              <a:path w="45084" h="441960">
                <a:moveTo>
                  <a:pt x="44672" y="292798"/>
                </a:moveTo>
                <a:lnTo>
                  <a:pt x="0" y="292798"/>
                </a:lnTo>
              </a:path>
              <a:path w="45084" h="441960">
                <a:moveTo>
                  <a:pt x="44672" y="148875"/>
                </a:moveTo>
                <a:lnTo>
                  <a:pt x="0" y="148875"/>
                </a:lnTo>
              </a:path>
              <a:path w="45084" h="441960">
                <a:moveTo>
                  <a:pt x="44672" y="0"/>
                </a:moveTo>
                <a:lnTo>
                  <a:pt x="0" y="0"/>
                </a:lnTo>
              </a:path>
            </a:pathLst>
          </a:custGeom>
          <a:ln w="4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71174" y="4676342"/>
            <a:ext cx="114300" cy="13398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spc="-25" dirty="0">
                <a:latin typeface="Arial"/>
                <a:cs typeface="Arial"/>
              </a:rPr>
              <a:t>0.0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71174" y="4383970"/>
            <a:ext cx="114300" cy="13398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spc="-25" dirty="0">
                <a:latin typeface="Arial"/>
                <a:cs typeface="Arial"/>
              </a:rPr>
              <a:t>1.0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24113" y="5037590"/>
            <a:ext cx="31940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600" dirty="0">
                <a:latin typeface="Arial"/>
                <a:cs typeface="Arial"/>
              </a:rPr>
              <a:t>group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g2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70025" y="2431541"/>
            <a:ext cx="2821305" cy="2816860"/>
            <a:chOff x="970025" y="2431541"/>
            <a:chExt cx="2821305" cy="2816860"/>
          </a:xfrm>
        </p:grpSpPr>
        <p:sp>
          <p:nvSpPr>
            <p:cNvPr id="39" name="object 39"/>
            <p:cNvSpPr/>
            <p:nvPr/>
          </p:nvSpPr>
          <p:spPr>
            <a:xfrm>
              <a:off x="1449895" y="4743259"/>
              <a:ext cx="973455" cy="0"/>
            </a:xfrm>
            <a:custGeom>
              <a:avLst/>
              <a:gdLst/>
              <a:ahLst/>
              <a:cxnLst/>
              <a:rect l="l" t="t" r="r" b="b"/>
              <a:pathLst>
                <a:path w="973455">
                  <a:moveTo>
                    <a:pt x="0" y="0"/>
                  </a:moveTo>
                  <a:lnTo>
                    <a:pt x="109251" y="0"/>
                  </a:lnTo>
                  <a:lnTo>
                    <a:pt x="0" y="0"/>
                  </a:lnTo>
                </a:path>
                <a:path w="973455">
                  <a:moveTo>
                    <a:pt x="109251" y="0"/>
                  </a:moveTo>
                  <a:lnTo>
                    <a:pt x="213455" y="0"/>
                  </a:lnTo>
                  <a:lnTo>
                    <a:pt x="109251" y="0"/>
                  </a:lnTo>
                </a:path>
                <a:path w="973455">
                  <a:moveTo>
                    <a:pt x="213455" y="0"/>
                  </a:moveTo>
                  <a:lnTo>
                    <a:pt x="322611" y="0"/>
                  </a:lnTo>
                  <a:lnTo>
                    <a:pt x="213455" y="0"/>
                  </a:lnTo>
                </a:path>
                <a:path w="973455">
                  <a:moveTo>
                    <a:pt x="322611" y="0"/>
                  </a:moveTo>
                  <a:lnTo>
                    <a:pt x="431863" y="0"/>
                  </a:lnTo>
                  <a:lnTo>
                    <a:pt x="322611" y="0"/>
                  </a:lnTo>
                </a:path>
                <a:path w="973455">
                  <a:moveTo>
                    <a:pt x="431863" y="0"/>
                  </a:moveTo>
                  <a:lnTo>
                    <a:pt x="541020" y="0"/>
                  </a:lnTo>
                  <a:lnTo>
                    <a:pt x="431863" y="0"/>
                  </a:lnTo>
                </a:path>
                <a:path w="973455">
                  <a:moveTo>
                    <a:pt x="541020" y="0"/>
                  </a:moveTo>
                  <a:lnTo>
                    <a:pt x="645318" y="0"/>
                  </a:lnTo>
                  <a:lnTo>
                    <a:pt x="541020" y="0"/>
                  </a:lnTo>
                </a:path>
                <a:path w="973455">
                  <a:moveTo>
                    <a:pt x="645318" y="0"/>
                  </a:moveTo>
                  <a:lnTo>
                    <a:pt x="754475" y="0"/>
                  </a:lnTo>
                  <a:lnTo>
                    <a:pt x="645318" y="0"/>
                  </a:lnTo>
                </a:path>
                <a:path w="973455">
                  <a:moveTo>
                    <a:pt x="754475" y="0"/>
                  </a:moveTo>
                  <a:lnTo>
                    <a:pt x="863631" y="0"/>
                  </a:lnTo>
                  <a:lnTo>
                    <a:pt x="754475" y="0"/>
                  </a:lnTo>
                </a:path>
                <a:path w="973455">
                  <a:moveTo>
                    <a:pt x="863631" y="0"/>
                  </a:moveTo>
                  <a:lnTo>
                    <a:pt x="972883" y="0"/>
                  </a:lnTo>
                  <a:lnTo>
                    <a:pt x="863631" y="0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23159" y="4495800"/>
              <a:ext cx="108585" cy="247015"/>
            </a:xfrm>
            <a:custGeom>
              <a:avLst/>
              <a:gdLst/>
              <a:ahLst/>
              <a:cxnLst/>
              <a:rect l="l" t="t" r="r" b="b"/>
              <a:pathLst>
                <a:path w="108585" h="247014">
                  <a:moveTo>
                    <a:pt x="108204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108204" y="0"/>
                  </a:lnTo>
                  <a:lnTo>
                    <a:pt x="108204" y="24688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22778" y="4495038"/>
              <a:ext cx="323215" cy="248285"/>
            </a:xfrm>
            <a:custGeom>
              <a:avLst/>
              <a:gdLst/>
              <a:ahLst/>
              <a:cxnLst/>
              <a:rect l="l" t="t" r="r" b="b"/>
              <a:pathLst>
                <a:path w="323214" h="248285">
                  <a:moveTo>
                    <a:pt x="0" y="0"/>
                  </a:moveTo>
                  <a:lnTo>
                    <a:pt x="109156" y="0"/>
                  </a:lnTo>
                  <a:lnTo>
                    <a:pt x="109156" y="248221"/>
                  </a:lnTo>
                  <a:lnTo>
                    <a:pt x="0" y="248221"/>
                  </a:lnTo>
                  <a:lnTo>
                    <a:pt x="0" y="0"/>
                  </a:lnTo>
                </a:path>
                <a:path w="323214" h="248285">
                  <a:moveTo>
                    <a:pt x="109156" y="248221"/>
                  </a:moveTo>
                  <a:lnTo>
                    <a:pt x="213360" y="248221"/>
                  </a:lnTo>
                  <a:lnTo>
                    <a:pt x="109156" y="248221"/>
                  </a:lnTo>
                </a:path>
                <a:path w="323214" h="248285">
                  <a:moveTo>
                    <a:pt x="213360" y="248221"/>
                  </a:moveTo>
                  <a:lnTo>
                    <a:pt x="322611" y="248221"/>
                  </a:lnTo>
                  <a:lnTo>
                    <a:pt x="213360" y="248221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44724" y="4495800"/>
              <a:ext cx="109855" cy="247015"/>
            </a:xfrm>
            <a:custGeom>
              <a:avLst/>
              <a:gdLst/>
              <a:ahLst/>
              <a:cxnLst/>
              <a:rect l="l" t="t" r="r" b="b"/>
              <a:pathLst>
                <a:path w="109855" h="247014">
                  <a:moveTo>
                    <a:pt x="109727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109727" y="0"/>
                  </a:lnTo>
                  <a:lnTo>
                    <a:pt x="109727" y="24688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45390" y="4495038"/>
              <a:ext cx="323215" cy="248285"/>
            </a:xfrm>
            <a:custGeom>
              <a:avLst/>
              <a:gdLst/>
              <a:ahLst/>
              <a:cxnLst/>
              <a:rect l="l" t="t" r="r" b="b"/>
              <a:pathLst>
                <a:path w="323214" h="248285">
                  <a:moveTo>
                    <a:pt x="0" y="0"/>
                  </a:moveTo>
                  <a:lnTo>
                    <a:pt x="109156" y="0"/>
                  </a:lnTo>
                  <a:lnTo>
                    <a:pt x="109156" y="248221"/>
                  </a:lnTo>
                  <a:lnTo>
                    <a:pt x="0" y="248221"/>
                  </a:lnTo>
                  <a:lnTo>
                    <a:pt x="0" y="0"/>
                  </a:lnTo>
                </a:path>
                <a:path w="323214" h="248285">
                  <a:moveTo>
                    <a:pt x="109156" y="248221"/>
                  </a:moveTo>
                  <a:lnTo>
                    <a:pt x="218408" y="248221"/>
                  </a:lnTo>
                  <a:lnTo>
                    <a:pt x="109156" y="248221"/>
                  </a:lnTo>
                </a:path>
                <a:path w="323214" h="248285">
                  <a:moveTo>
                    <a:pt x="218408" y="248221"/>
                  </a:moveTo>
                  <a:lnTo>
                    <a:pt x="322611" y="248221"/>
                  </a:lnTo>
                  <a:lnTo>
                    <a:pt x="218408" y="248221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67811" y="4495800"/>
              <a:ext cx="109855" cy="247015"/>
            </a:xfrm>
            <a:custGeom>
              <a:avLst/>
              <a:gdLst/>
              <a:ahLst/>
              <a:cxnLst/>
              <a:rect l="l" t="t" r="r" b="b"/>
              <a:pathLst>
                <a:path w="109855" h="247014">
                  <a:moveTo>
                    <a:pt x="109728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109728" y="0"/>
                  </a:lnTo>
                  <a:lnTo>
                    <a:pt x="109728" y="24688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8002" y="4495038"/>
              <a:ext cx="218440" cy="248285"/>
            </a:xfrm>
            <a:custGeom>
              <a:avLst/>
              <a:gdLst/>
              <a:ahLst/>
              <a:cxnLst/>
              <a:rect l="l" t="t" r="r" b="b"/>
              <a:pathLst>
                <a:path w="218439" h="248285">
                  <a:moveTo>
                    <a:pt x="0" y="0"/>
                  </a:moveTo>
                  <a:lnTo>
                    <a:pt x="109156" y="0"/>
                  </a:lnTo>
                  <a:lnTo>
                    <a:pt x="109156" y="248221"/>
                  </a:lnTo>
                  <a:lnTo>
                    <a:pt x="0" y="248221"/>
                  </a:lnTo>
                  <a:lnTo>
                    <a:pt x="0" y="0"/>
                  </a:lnTo>
                </a:path>
                <a:path w="218439" h="248285">
                  <a:moveTo>
                    <a:pt x="109156" y="248221"/>
                  </a:moveTo>
                  <a:lnTo>
                    <a:pt x="218408" y="248221"/>
                  </a:lnTo>
                  <a:lnTo>
                    <a:pt x="109156" y="248221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85743" y="4495800"/>
              <a:ext cx="109855" cy="247015"/>
            </a:xfrm>
            <a:custGeom>
              <a:avLst/>
              <a:gdLst/>
              <a:ahLst/>
              <a:cxnLst/>
              <a:rect l="l" t="t" r="r" b="b"/>
              <a:pathLst>
                <a:path w="109854" h="247014">
                  <a:moveTo>
                    <a:pt x="109728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109728" y="0"/>
                  </a:lnTo>
                  <a:lnTo>
                    <a:pt x="109728" y="24688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86410" y="4495038"/>
              <a:ext cx="109220" cy="248285"/>
            </a:xfrm>
            <a:custGeom>
              <a:avLst/>
              <a:gdLst/>
              <a:ahLst/>
              <a:cxnLst/>
              <a:rect l="l" t="t" r="r" b="b"/>
              <a:pathLst>
                <a:path w="109220" h="248285">
                  <a:moveTo>
                    <a:pt x="0" y="0"/>
                  </a:moveTo>
                  <a:lnTo>
                    <a:pt x="109156" y="0"/>
                  </a:lnTo>
                  <a:lnTo>
                    <a:pt x="109156" y="248221"/>
                  </a:lnTo>
                  <a:lnTo>
                    <a:pt x="0" y="248221"/>
                  </a:lnTo>
                  <a:lnTo>
                    <a:pt x="0" y="0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95472" y="4251959"/>
              <a:ext cx="109855" cy="490855"/>
            </a:xfrm>
            <a:custGeom>
              <a:avLst/>
              <a:gdLst/>
              <a:ahLst/>
              <a:cxnLst/>
              <a:rect l="l" t="t" r="r" b="b"/>
              <a:pathLst>
                <a:path w="109854" h="490854">
                  <a:moveTo>
                    <a:pt x="109727" y="490728"/>
                  </a:moveTo>
                  <a:lnTo>
                    <a:pt x="0" y="490728"/>
                  </a:lnTo>
                  <a:lnTo>
                    <a:pt x="0" y="0"/>
                  </a:lnTo>
                  <a:lnTo>
                    <a:pt x="109727" y="0"/>
                  </a:lnTo>
                  <a:lnTo>
                    <a:pt x="109727" y="490728"/>
                  </a:lnTo>
                  <a:close/>
                </a:path>
              </a:pathLst>
            </a:custGeom>
            <a:solidFill>
              <a:srgbClr val="28E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95567" y="4251769"/>
              <a:ext cx="109220" cy="491490"/>
            </a:xfrm>
            <a:custGeom>
              <a:avLst/>
              <a:gdLst/>
              <a:ahLst/>
              <a:cxnLst/>
              <a:rect l="l" t="t" r="r" b="b"/>
              <a:pathLst>
                <a:path w="109220" h="491489">
                  <a:moveTo>
                    <a:pt x="0" y="0"/>
                  </a:moveTo>
                  <a:lnTo>
                    <a:pt x="109156" y="0"/>
                  </a:lnTo>
                  <a:lnTo>
                    <a:pt x="109156" y="491490"/>
                  </a:lnTo>
                  <a:lnTo>
                    <a:pt x="0" y="491490"/>
                  </a:lnTo>
                  <a:lnTo>
                    <a:pt x="0" y="0"/>
                  </a:lnTo>
                </a:path>
              </a:pathLst>
            </a:custGeom>
            <a:ln w="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3835" y="2435351"/>
              <a:ext cx="2813685" cy="2809240"/>
            </a:xfrm>
            <a:custGeom>
              <a:avLst/>
              <a:gdLst/>
              <a:ahLst/>
              <a:cxnLst/>
              <a:rect l="l" t="t" r="r" b="b"/>
              <a:pathLst>
                <a:path w="2813685" h="2809240">
                  <a:moveTo>
                    <a:pt x="0" y="0"/>
                  </a:moveTo>
                  <a:lnTo>
                    <a:pt x="2813304" y="0"/>
                  </a:lnTo>
                  <a:lnTo>
                    <a:pt x="2813304" y="2808732"/>
                  </a:lnTo>
                  <a:lnTo>
                    <a:pt x="0" y="2808732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988052" y="1648967"/>
            <a:ext cx="4215765" cy="1842770"/>
          </a:xfrm>
          <a:prstGeom prst="rect">
            <a:avLst/>
          </a:prstGeom>
          <a:ln w="7619">
            <a:solidFill>
              <a:srgbClr val="4F80B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04800" indent="-224790">
              <a:lnSpc>
                <a:spcPct val="100000"/>
              </a:lnSpc>
              <a:spcBef>
                <a:spcPts val="400"/>
              </a:spcBef>
              <a:buChar char="&gt;"/>
              <a:tabLst>
                <a:tab pos="305435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library(klaR)</a:t>
            </a:r>
            <a:endParaRPr sz="1350">
              <a:latin typeface="Malgun Gothic"/>
              <a:cs typeface="Malgun Gothic"/>
            </a:endParaRPr>
          </a:p>
          <a:p>
            <a:pPr marL="304800" indent="-224790">
              <a:lnSpc>
                <a:spcPct val="100000"/>
              </a:lnSpc>
              <a:spcBef>
                <a:spcPts val="35"/>
              </a:spcBef>
              <a:buChar char="&gt;"/>
              <a:tabLst>
                <a:tab pos="305435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ldahist(pred_lda$x,</a:t>
            </a:r>
            <a:r>
              <a:rPr sz="1350" b="1" spc="-4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g=data7$group)</a:t>
            </a:r>
            <a:endParaRPr sz="1350">
              <a:latin typeface="Malgun Gothic"/>
              <a:cs typeface="Malgun Gothic"/>
            </a:endParaRPr>
          </a:p>
          <a:p>
            <a:pPr marL="304800" indent="-224790">
              <a:lnSpc>
                <a:spcPct val="100000"/>
              </a:lnSpc>
              <a:spcBef>
                <a:spcPts val="35"/>
              </a:spcBef>
              <a:buChar char="&gt;"/>
              <a:tabLst>
                <a:tab pos="305435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dev.new()</a:t>
            </a:r>
            <a:endParaRPr sz="1350">
              <a:latin typeface="Malgun Gothic"/>
              <a:cs typeface="Malgun Gothic"/>
            </a:endParaRPr>
          </a:p>
          <a:p>
            <a:pPr marL="304800" indent="-224790">
              <a:lnSpc>
                <a:spcPct val="100000"/>
              </a:lnSpc>
              <a:spcBef>
                <a:spcPts val="40"/>
              </a:spcBef>
              <a:buChar char="&gt;"/>
              <a:tabLst>
                <a:tab pos="305435" algn="l"/>
              </a:tabLst>
            </a:pP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plot(pred_lda$x,</a:t>
            </a:r>
            <a:r>
              <a:rPr sz="1350" b="1" spc="4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pch=19)</a:t>
            </a:r>
            <a:endParaRPr sz="1350">
              <a:latin typeface="Malgun Gothic"/>
              <a:cs typeface="Malgun Gothic"/>
            </a:endParaRPr>
          </a:p>
          <a:p>
            <a:pPr marL="304800" indent="-224790">
              <a:lnSpc>
                <a:spcPct val="100000"/>
              </a:lnSpc>
              <a:spcBef>
                <a:spcPts val="35"/>
              </a:spcBef>
              <a:buChar char="&gt;"/>
              <a:tabLst>
                <a:tab pos="305435" algn="l"/>
              </a:tabLst>
            </a:pP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text(pred_lda$x,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 data7$group,</a:t>
            </a:r>
            <a:r>
              <a:rPr sz="1350" b="1" spc="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cex=0.7,</a:t>
            </a:r>
            <a:r>
              <a:rPr sz="1350" b="1" spc="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pos=4)</a:t>
            </a:r>
            <a:endParaRPr sz="1350">
              <a:latin typeface="Malgun Gothic"/>
              <a:cs typeface="Malgun Gothic"/>
            </a:endParaRPr>
          </a:p>
          <a:p>
            <a:pPr marL="304800" indent="-224790">
              <a:lnSpc>
                <a:spcPct val="100000"/>
              </a:lnSpc>
              <a:spcBef>
                <a:spcPts val="35"/>
              </a:spcBef>
              <a:buChar char="&gt;"/>
              <a:tabLst>
                <a:tab pos="305435" algn="l"/>
              </a:tabLst>
            </a:pP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abline(h=0,</a:t>
            </a:r>
            <a:r>
              <a:rPr sz="1350" b="1" spc="-4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lty=2)</a:t>
            </a:r>
            <a:endParaRPr sz="1350">
              <a:latin typeface="Malgun Gothic"/>
              <a:cs typeface="Malgun Gothic"/>
            </a:endParaRPr>
          </a:p>
          <a:p>
            <a:pPr marL="80645" marR="2294255" indent="-635">
              <a:lnSpc>
                <a:spcPct val="101899"/>
              </a:lnSpc>
              <a:spcBef>
                <a:spcPts val="5"/>
              </a:spcBef>
              <a:buChar char="&gt;"/>
              <a:tabLst>
                <a:tab pos="305435" algn="l"/>
                <a:tab pos="528955" algn="l"/>
                <a:tab pos="778510" algn="l"/>
              </a:tabLst>
            </a:pP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identify(pred_lda$x</a:t>
            </a:r>
            <a:r>
              <a:rPr sz="1550" spc="-25" dirty="0">
                <a:solidFill>
                  <a:srgbClr val="FF0000"/>
                </a:solidFill>
                <a:latin typeface="Gulim"/>
                <a:cs typeface="Gulim"/>
              </a:rPr>
              <a:t>) </a:t>
            </a:r>
            <a:r>
              <a:rPr sz="1550" spc="-25" dirty="0">
                <a:latin typeface="Gulim"/>
                <a:cs typeface="Gulim"/>
              </a:rPr>
              <a:t>[1]</a:t>
            </a:r>
            <a:r>
              <a:rPr sz="1550" dirty="0">
                <a:latin typeface="Gulim"/>
                <a:cs typeface="Gulim"/>
              </a:rPr>
              <a:t>	</a:t>
            </a:r>
            <a:r>
              <a:rPr sz="1550" spc="-50" dirty="0">
                <a:latin typeface="Gulim"/>
                <a:cs typeface="Gulim"/>
              </a:rPr>
              <a:t>1</a:t>
            </a:r>
            <a:r>
              <a:rPr sz="1550" dirty="0">
                <a:latin typeface="Gulim"/>
                <a:cs typeface="Gulim"/>
              </a:rPr>
              <a:t>	2</a:t>
            </a:r>
            <a:r>
              <a:rPr sz="1550" spc="30" dirty="0">
                <a:latin typeface="Gulim"/>
                <a:cs typeface="Gulim"/>
              </a:rPr>
              <a:t> </a:t>
            </a:r>
            <a:r>
              <a:rPr sz="1550" spc="-25" dirty="0">
                <a:latin typeface="Gulim"/>
                <a:cs typeface="Gulim"/>
              </a:rPr>
              <a:t>11</a:t>
            </a:r>
            <a:endParaRPr sz="1550">
              <a:latin typeface="Gulim"/>
              <a:cs typeface="Gulim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57253" y="4096988"/>
            <a:ext cx="2162810" cy="1993264"/>
            <a:chOff x="5457253" y="4096988"/>
            <a:chExt cx="2162810" cy="1993264"/>
          </a:xfrm>
        </p:grpSpPr>
        <p:sp>
          <p:nvSpPr>
            <p:cNvPr id="53" name="object 53"/>
            <p:cNvSpPr/>
            <p:nvPr/>
          </p:nvSpPr>
          <p:spPr>
            <a:xfrm>
              <a:off x="5460492" y="474117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60" h="36829">
                  <a:moveTo>
                    <a:pt x="35052" y="10655"/>
                  </a:moveTo>
                  <a:lnTo>
                    <a:pt x="30467" y="10655"/>
                  </a:lnTo>
                  <a:lnTo>
                    <a:pt x="30467" y="6083"/>
                  </a:lnTo>
                  <a:lnTo>
                    <a:pt x="25908" y="6083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9144" y="6083"/>
                  </a:lnTo>
                  <a:lnTo>
                    <a:pt x="4572" y="6083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21323"/>
                  </a:lnTo>
                  <a:lnTo>
                    <a:pt x="0" y="25908"/>
                  </a:lnTo>
                  <a:lnTo>
                    <a:pt x="4572" y="25908"/>
                  </a:lnTo>
                  <a:lnTo>
                    <a:pt x="4572" y="32004"/>
                  </a:lnTo>
                  <a:lnTo>
                    <a:pt x="9144" y="32004"/>
                  </a:lnTo>
                  <a:lnTo>
                    <a:pt x="9144" y="36576"/>
                  </a:lnTo>
                  <a:lnTo>
                    <a:pt x="25908" y="36576"/>
                  </a:lnTo>
                  <a:lnTo>
                    <a:pt x="25908" y="32004"/>
                  </a:lnTo>
                  <a:lnTo>
                    <a:pt x="30467" y="32004"/>
                  </a:lnTo>
                  <a:lnTo>
                    <a:pt x="30467" y="25908"/>
                  </a:lnTo>
                  <a:lnTo>
                    <a:pt x="35052" y="25908"/>
                  </a:lnTo>
                  <a:lnTo>
                    <a:pt x="35052" y="21323"/>
                  </a:lnTo>
                  <a:lnTo>
                    <a:pt x="35052" y="15227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60110" y="474164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34228" y="4480560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6563" y="9144"/>
                  </a:moveTo>
                  <a:lnTo>
                    <a:pt x="30467" y="9144"/>
                  </a:lnTo>
                  <a:lnTo>
                    <a:pt x="30467" y="4584"/>
                  </a:lnTo>
                  <a:lnTo>
                    <a:pt x="25908" y="4584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083" y="4584"/>
                  </a:lnTo>
                  <a:lnTo>
                    <a:pt x="6083" y="9144"/>
                  </a:lnTo>
                  <a:lnTo>
                    <a:pt x="0" y="9144"/>
                  </a:lnTo>
                  <a:lnTo>
                    <a:pt x="0" y="15240"/>
                  </a:lnTo>
                  <a:lnTo>
                    <a:pt x="0" y="19824"/>
                  </a:lnTo>
                  <a:lnTo>
                    <a:pt x="0" y="24384"/>
                  </a:lnTo>
                  <a:lnTo>
                    <a:pt x="6083" y="24384"/>
                  </a:lnTo>
                  <a:lnTo>
                    <a:pt x="6083" y="30492"/>
                  </a:lnTo>
                  <a:lnTo>
                    <a:pt x="10668" y="30492"/>
                  </a:lnTo>
                  <a:lnTo>
                    <a:pt x="10668" y="35052"/>
                  </a:lnTo>
                  <a:lnTo>
                    <a:pt x="25908" y="35052"/>
                  </a:lnTo>
                  <a:lnTo>
                    <a:pt x="25908" y="30492"/>
                  </a:lnTo>
                  <a:lnTo>
                    <a:pt x="30467" y="30492"/>
                  </a:lnTo>
                  <a:lnTo>
                    <a:pt x="30467" y="24384"/>
                  </a:lnTo>
                  <a:lnTo>
                    <a:pt x="36563" y="24384"/>
                  </a:lnTo>
                  <a:lnTo>
                    <a:pt x="36563" y="19824"/>
                  </a:lnTo>
                  <a:lnTo>
                    <a:pt x="36563" y="15240"/>
                  </a:lnTo>
                  <a:lnTo>
                    <a:pt x="36563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34514" y="447979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14060" y="578359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36563" y="10655"/>
                  </a:moveTo>
                  <a:lnTo>
                    <a:pt x="30467" y="10655"/>
                  </a:lnTo>
                  <a:lnTo>
                    <a:pt x="30467" y="6096"/>
                  </a:lnTo>
                  <a:lnTo>
                    <a:pt x="25908" y="6096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4572" y="6096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21323"/>
                  </a:lnTo>
                  <a:lnTo>
                    <a:pt x="0" y="25895"/>
                  </a:lnTo>
                  <a:lnTo>
                    <a:pt x="4572" y="25895"/>
                  </a:lnTo>
                  <a:lnTo>
                    <a:pt x="4572" y="30480"/>
                  </a:lnTo>
                  <a:lnTo>
                    <a:pt x="10668" y="30480"/>
                  </a:lnTo>
                  <a:lnTo>
                    <a:pt x="10668" y="36563"/>
                  </a:lnTo>
                  <a:lnTo>
                    <a:pt x="25908" y="36563"/>
                  </a:lnTo>
                  <a:lnTo>
                    <a:pt x="25908" y="30480"/>
                  </a:lnTo>
                  <a:lnTo>
                    <a:pt x="30467" y="30480"/>
                  </a:lnTo>
                  <a:lnTo>
                    <a:pt x="30467" y="25895"/>
                  </a:lnTo>
                  <a:lnTo>
                    <a:pt x="36563" y="25895"/>
                  </a:lnTo>
                  <a:lnTo>
                    <a:pt x="36563" y="21323"/>
                  </a:lnTo>
                  <a:lnTo>
                    <a:pt x="36563" y="15227"/>
                  </a:lnTo>
                  <a:lnTo>
                    <a:pt x="36563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14060" y="578396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89307" y="551230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5920"/>
                  </a:moveTo>
                  <a:lnTo>
                    <a:pt x="4584" y="25920"/>
                  </a:lnTo>
                  <a:lnTo>
                    <a:pt x="4584" y="30480"/>
                  </a:lnTo>
                  <a:lnTo>
                    <a:pt x="9156" y="30480"/>
                  </a:lnTo>
                  <a:lnTo>
                    <a:pt x="9156" y="35064"/>
                  </a:lnTo>
                  <a:lnTo>
                    <a:pt x="24396" y="35064"/>
                  </a:lnTo>
                  <a:lnTo>
                    <a:pt x="24396" y="30480"/>
                  </a:lnTo>
                  <a:lnTo>
                    <a:pt x="30492" y="30480"/>
                  </a:lnTo>
                  <a:lnTo>
                    <a:pt x="30492" y="25920"/>
                  </a:lnTo>
                  <a:close/>
                </a:path>
                <a:path w="35560" h="35560">
                  <a:moveTo>
                    <a:pt x="35052" y="9144"/>
                  </a:moveTo>
                  <a:lnTo>
                    <a:pt x="30492" y="9144"/>
                  </a:lnTo>
                  <a:lnTo>
                    <a:pt x="30492" y="4584"/>
                  </a:lnTo>
                  <a:lnTo>
                    <a:pt x="24396" y="4584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84"/>
                  </a:lnTo>
                  <a:lnTo>
                    <a:pt x="4584" y="4584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5240"/>
                  </a:lnTo>
                  <a:lnTo>
                    <a:pt x="0" y="19812"/>
                  </a:lnTo>
                  <a:lnTo>
                    <a:pt x="0" y="25908"/>
                  </a:lnTo>
                  <a:lnTo>
                    <a:pt x="35052" y="25908"/>
                  </a:lnTo>
                  <a:lnTo>
                    <a:pt x="35052" y="19812"/>
                  </a:lnTo>
                  <a:lnTo>
                    <a:pt x="35052" y="15240"/>
                  </a:lnTo>
                  <a:lnTo>
                    <a:pt x="350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988558" y="5511831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67628" y="5757672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36563" y="10668"/>
                  </a:moveTo>
                  <a:lnTo>
                    <a:pt x="32004" y="10668"/>
                  </a:lnTo>
                  <a:lnTo>
                    <a:pt x="32004" y="6108"/>
                  </a:lnTo>
                  <a:lnTo>
                    <a:pt x="25908" y="6108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6108"/>
                  </a:lnTo>
                  <a:lnTo>
                    <a:pt x="6083" y="6108"/>
                  </a:lnTo>
                  <a:lnTo>
                    <a:pt x="6083" y="10668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0" y="25920"/>
                  </a:lnTo>
                  <a:lnTo>
                    <a:pt x="6083" y="25920"/>
                  </a:lnTo>
                  <a:lnTo>
                    <a:pt x="6083" y="32016"/>
                  </a:lnTo>
                  <a:lnTo>
                    <a:pt x="10668" y="32016"/>
                  </a:lnTo>
                  <a:lnTo>
                    <a:pt x="10668" y="36588"/>
                  </a:lnTo>
                  <a:lnTo>
                    <a:pt x="25908" y="36588"/>
                  </a:lnTo>
                  <a:lnTo>
                    <a:pt x="25908" y="32016"/>
                  </a:lnTo>
                  <a:lnTo>
                    <a:pt x="32004" y="32016"/>
                  </a:lnTo>
                  <a:lnTo>
                    <a:pt x="32004" y="25920"/>
                  </a:lnTo>
                  <a:lnTo>
                    <a:pt x="36563" y="25920"/>
                  </a:lnTo>
                  <a:lnTo>
                    <a:pt x="36563" y="21336"/>
                  </a:lnTo>
                  <a:lnTo>
                    <a:pt x="36563" y="16764"/>
                  </a:lnTo>
                  <a:lnTo>
                    <a:pt x="36563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68104" y="57582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42875" y="5948172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60" h="36829">
                  <a:moveTo>
                    <a:pt x="35052" y="10668"/>
                  </a:moveTo>
                  <a:lnTo>
                    <a:pt x="30492" y="10668"/>
                  </a:lnTo>
                  <a:lnTo>
                    <a:pt x="30492" y="4584"/>
                  </a:lnTo>
                  <a:lnTo>
                    <a:pt x="25920" y="4584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84" y="4584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21336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10668" y="30492"/>
                  </a:lnTo>
                  <a:lnTo>
                    <a:pt x="10668" y="36588"/>
                  </a:lnTo>
                  <a:lnTo>
                    <a:pt x="25920" y="36588"/>
                  </a:lnTo>
                  <a:lnTo>
                    <a:pt x="25920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52" y="25920"/>
                  </a:lnTo>
                  <a:lnTo>
                    <a:pt x="35052" y="21336"/>
                  </a:lnTo>
                  <a:lnTo>
                    <a:pt x="35052" y="15252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42602" y="594826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22707" y="58201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35052" y="10668"/>
                  </a:moveTo>
                  <a:lnTo>
                    <a:pt x="30492" y="10668"/>
                  </a:lnTo>
                  <a:lnTo>
                    <a:pt x="30492" y="4584"/>
                  </a:lnTo>
                  <a:lnTo>
                    <a:pt x="24396" y="4584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84"/>
                  </a:lnTo>
                  <a:lnTo>
                    <a:pt x="4584" y="4584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80"/>
                  </a:lnTo>
                  <a:lnTo>
                    <a:pt x="9156" y="30480"/>
                  </a:lnTo>
                  <a:lnTo>
                    <a:pt x="9156" y="35052"/>
                  </a:lnTo>
                  <a:lnTo>
                    <a:pt x="24396" y="35052"/>
                  </a:lnTo>
                  <a:lnTo>
                    <a:pt x="24396" y="30480"/>
                  </a:lnTo>
                  <a:lnTo>
                    <a:pt x="30492" y="30480"/>
                  </a:lnTo>
                  <a:lnTo>
                    <a:pt x="30492" y="25920"/>
                  </a:lnTo>
                  <a:lnTo>
                    <a:pt x="35052" y="25920"/>
                  </a:lnTo>
                  <a:lnTo>
                    <a:pt x="35052" y="19812"/>
                  </a:lnTo>
                  <a:lnTo>
                    <a:pt x="35052" y="15252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22148" y="58198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96443" y="4187952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6588" y="9156"/>
                  </a:moveTo>
                  <a:lnTo>
                    <a:pt x="30492" y="9156"/>
                  </a:lnTo>
                  <a:lnTo>
                    <a:pt x="30492" y="4584"/>
                  </a:lnTo>
                  <a:lnTo>
                    <a:pt x="25920" y="4584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84" y="4584"/>
                  </a:lnTo>
                  <a:lnTo>
                    <a:pt x="4584" y="9156"/>
                  </a:lnTo>
                  <a:lnTo>
                    <a:pt x="0" y="9156"/>
                  </a:lnTo>
                  <a:lnTo>
                    <a:pt x="0" y="15240"/>
                  </a:lnTo>
                  <a:lnTo>
                    <a:pt x="0" y="19824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30492"/>
                  </a:lnTo>
                  <a:lnTo>
                    <a:pt x="10668" y="30492"/>
                  </a:lnTo>
                  <a:lnTo>
                    <a:pt x="10668" y="35052"/>
                  </a:lnTo>
                  <a:lnTo>
                    <a:pt x="25920" y="35052"/>
                  </a:lnTo>
                  <a:lnTo>
                    <a:pt x="25920" y="30492"/>
                  </a:lnTo>
                  <a:lnTo>
                    <a:pt x="30492" y="30492"/>
                  </a:lnTo>
                  <a:lnTo>
                    <a:pt x="30492" y="24384"/>
                  </a:lnTo>
                  <a:lnTo>
                    <a:pt x="36588" y="24384"/>
                  </a:lnTo>
                  <a:lnTo>
                    <a:pt x="36588" y="19824"/>
                  </a:lnTo>
                  <a:lnTo>
                    <a:pt x="36588" y="15240"/>
                  </a:lnTo>
                  <a:lnTo>
                    <a:pt x="36588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696551" y="418719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76275" y="4099560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35052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5920" y="6108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40"/>
                  </a:lnTo>
                  <a:lnTo>
                    <a:pt x="0" y="21348"/>
                  </a:lnTo>
                  <a:lnTo>
                    <a:pt x="0" y="25908"/>
                  </a:lnTo>
                  <a:lnTo>
                    <a:pt x="4584" y="25908"/>
                  </a:lnTo>
                  <a:lnTo>
                    <a:pt x="4584" y="30492"/>
                  </a:lnTo>
                  <a:lnTo>
                    <a:pt x="10668" y="30492"/>
                  </a:lnTo>
                  <a:lnTo>
                    <a:pt x="10668" y="36576"/>
                  </a:lnTo>
                  <a:lnTo>
                    <a:pt x="25920" y="36576"/>
                  </a:lnTo>
                  <a:lnTo>
                    <a:pt x="25920" y="30492"/>
                  </a:lnTo>
                  <a:lnTo>
                    <a:pt x="30492" y="30492"/>
                  </a:lnTo>
                  <a:lnTo>
                    <a:pt x="30492" y="25908"/>
                  </a:lnTo>
                  <a:lnTo>
                    <a:pt x="35052" y="25908"/>
                  </a:lnTo>
                  <a:lnTo>
                    <a:pt x="35052" y="21348"/>
                  </a:lnTo>
                  <a:lnTo>
                    <a:pt x="35052" y="15240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76097" y="4099845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50011" y="4105668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2016" y="24384"/>
                  </a:moveTo>
                  <a:lnTo>
                    <a:pt x="6108" y="24384"/>
                  </a:lnTo>
                  <a:lnTo>
                    <a:pt x="6108" y="30467"/>
                  </a:lnTo>
                  <a:lnTo>
                    <a:pt x="10680" y="30467"/>
                  </a:lnTo>
                  <a:lnTo>
                    <a:pt x="10680" y="35052"/>
                  </a:lnTo>
                  <a:lnTo>
                    <a:pt x="25920" y="35052"/>
                  </a:lnTo>
                  <a:lnTo>
                    <a:pt x="25920" y="30467"/>
                  </a:lnTo>
                  <a:lnTo>
                    <a:pt x="32016" y="30467"/>
                  </a:lnTo>
                  <a:lnTo>
                    <a:pt x="32016" y="24384"/>
                  </a:lnTo>
                  <a:close/>
                </a:path>
                <a:path w="36829" h="35560">
                  <a:moveTo>
                    <a:pt x="36588" y="9131"/>
                  </a:moveTo>
                  <a:lnTo>
                    <a:pt x="32016" y="9131"/>
                  </a:lnTo>
                  <a:lnTo>
                    <a:pt x="32016" y="4559"/>
                  </a:lnTo>
                  <a:lnTo>
                    <a:pt x="25920" y="4559"/>
                  </a:lnTo>
                  <a:lnTo>
                    <a:pt x="25920" y="0"/>
                  </a:lnTo>
                  <a:lnTo>
                    <a:pt x="10680" y="0"/>
                  </a:lnTo>
                  <a:lnTo>
                    <a:pt x="10680" y="4559"/>
                  </a:lnTo>
                  <a:lnTo>
                    <a:pt x="6108" y="4559"/>
                  </a:lnTo>
                  <a:lnTo>
                    <a:pt x="6108" y="9131"/>
                  </a:lnTo>
                  <a:lnTo>
                    <a:pt x="0" y="9131"/>
                  </a:lnTo>
                  <a:lnTo>
                    <a:pt x="0" y="15240"/>
                  </a:lnTo>
                  <a:lnTo>
                    <a:pt x="0" y="19799"/>
                  </a:lnTo>
                  <a:lnTo>
                    <a:pt x="0" y="24371"/>
                  </a:lnTo>
                  <a:lnTo>
                    <a:pt x="36588" y="24371"/>
                  </a:lnTo>
                  <a:lnTo>
                    <a:pt x="36588" y="19799"/>
                  </a:lnTo>
                  <a:lnTo>
                    <a:pt x="36588" y="15240"/>
                  </a:lnTo>
                  <a:lnTo>
                    <a:pt x="36588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50595" y="410498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29843" y="5009388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6588" y="9144"/>
                  </a:moveTo>
                  <a:lnTo>
                    <a:pt x="30492" y="9144"/>
                  </a:lnTo>
                  <a:lnTo>
                    <a:pt x="30492" y="4584"/>
                  </a:lnTo>
                  <a:lnTo>
                    <a:pt x="25920" y="4584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108" y="4584"/>
                  </a:lnTo>
                  <a:lnTo>
                    <a:pt x="6108" y="9144"/>
                  </a:lnTo>
                  <a:lnTo>
                    <a:pt x="0" y="9144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6108" y="24384"/>
                  </a:lnTo>
                  <a:lnTo>
                    <a:pt x="6108" y="30492"/>
                  </a:lnTo>
                  <a:lnTo>
                    <a:pt x="10668" y="30492"/>
                  </a:lnTo>
                  <a:lnTo>
                    <a:pt x="10668" y="35052"/>
                  </a:lnTo>
                  <a:lnTo>
                    <a:pt x="25920" y="35052"/>
                  </a:lnTo>
                  <a:lnTo>
                    <a:pt x="25920" y="30492"/>
                  </a:lnTo>
                  <a:lnTo>
                    <a:pt x="30492" y="30492"/>
                  </a:lnTo>
                  <a:lnTo>
                    <a:pt x="30492" y="24384"/>
                  </a:lnTo>
                  <a:lnTo>
                    <a:pt x="36588" y="24384"/>
                  </a:lnTo>
                  <a:lnTo>
                    <a:pt x="36588" y="19812"/>
                  </a:lnTo>
                  <a:lnTo>
                    <a:pt x="36588" y="15252"/>
                  </a:lnTo>
                  <a:lnTo>
                    <a:pt x="3658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30141" y="5008626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05116" y="4756404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35039" y="10680"/>
                  </a:moveTo>
                  <a:lnTo>
                    <a:pt x="30480" y="10680"/>
                  </a:lnTo>
                  <a:lnTo>
                    <a:pt x="30480" y="6108"/>
                  </a:lnTo>
                  <a:lnTo>
                    <a:pt x="25895" y="6108"/>
                  </a:lnTo>
                  <a:lnTo>
                    <a:pt x="25895" y="0"/>
                  </a:lnTo>
                  <a:lnTo>
                    <a:pt x="9144" y="0"/>
                  </a:lnTo>
                  <a:lnTo>
                    <a:pt x="9144" y="6108"/>
                  </a:lnTo>
                  <a:lnTo>
                    <a:pt x="4572" y="6108"/>
                  </a:lnTo>
                  <a:lnTo>
                    <a:pt x="4572" y="10680"/>
                  </a:lnTo>
                  <a:lnTo>
                    <a:pt x="0" y="1068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0" y="25908"/>
                  </a:lnTo>
                  <a:lnTo>
                    <a:pt x="4572" y="25908"/>
                  </a:lnTo>
                  <a:lnTo>
                    <a:pt x="4572" y="32016"/>
                  </a:lnTo>
                  <a:lnTo>
                    <a:pt x="9144" y="32016"/>
                  </a:lnTo>
                  <a:lnTo>
                    <a:pt x="9144" y="36588"/>
                  </a:lnTo>
                  <a:lnTo>
                    <a:pt x="25895" y="36588"/>
                  </a:lnTo>
                  <a:lnTo>
                    <a:pt x="25895" y="32016"/>
                  </a:lnTo>
                  <a:lnTo>
                    <a:pt x="30480" y="32016"/>
                  </a:lnTo>
                  <a:lnTo>
                    <a:pt x="30480" y="25908"/>
                  </a:lnTo>
                  <a:lnTo>
                    <a:pt x="35039" y="25908"/>
                  </a:lnTo>
                  <a:lnTo>
                    <a:pt x="35039" y="21336"/>
                  </a:lnTo>
                  <a:lnTo>
                    <a:pt x="35039" y="16764"/>
                  </a:lnTo>
                  <a:lnTo>
                    <a:pt x="35039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04639" y="475707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0"/>
                  </a:lnTo>
                  <a:lnTo>
                    <a:pt x="15430" y="30860"/>
                  </a:lnTo>
                  <a:lnTo>
                    <a:pt x="23907" y="30860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84948" y="445923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59" h="36829">
                  <a:moveTo>
                    <a:pt x="30480" y="25908"/>
                  </a:moveTo>
                  <a:lnTo>
                    <a:pt x="4572" y="25908"/>
                  </a:lnTo>
                  <a:lnTo>
                    <a:pt x="4572" y="30467"/>
                  </a:lnTo>
                  <a:lnTo>
                    <a:pt x="9144" y="30467"/>
                  </a:lnTo>
                  <a:lnTo>
                    <a:pt x="9144" y="36576"/>
                  </a:lnTo>
                  <a:lnTo>
                    <a:pt x="24384" y="36576"/>
                  </a:lnTo>
                  <a:lnTo>
                    <a:pt x="24384" y="30467"/>
                  </a:lnTo>
                  <a:lnTo>
                    <a:pt x="30480" y="30467"/>
                  </a:lnTo>
                  <a:lnTo>
                    <a:pt x="30480" y="25908"/>
                  </a:lnTo>
                  <a:close/>
                </a:path>
                <a:path w="35559" h="36829">
                  <a:moveTo>
                    <a:pt x="35052" y="10655"/>
                  </a:moveTo>
                  <a:lnTo>
                    <a:pt x="30480" y="10655"/>
                  </a:lnTo>
                  <a:lnTo>
                    <a:pt x="30480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4572" y="4572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40"/>
                  </a:lnTo>
                  <a:lnTo>
                    <a:pt x="0" y="21323"/>
                  </a:lnTo>
                  <a:lnTo>
                    <a:pt x="0" y="25895"/>
                  </a:lnTo>
                  <a:lnTo>
                    <a:pt x="35052" y="25895"/>
                  </a:lnTo>
                  <a:lnTo>
                    <a:pt x="35052" y="21323"/>
                  </a:lnTo>
                  <a:lnTo>
                    <a:pt x="35052" y="15240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84185" y="445931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5" h="31114">
                  <a:moveTo>
                    <a:pt x="30765" y="15430"/>
                  </a:moveTo>
                  <a:lnTo>
                    <a:pt x="30765" y="6953"/>
                  </a:lnTo>
                  <a:lnTo>
                    <a:pt x="23907" y="0"/>
                  </a:lnTo>
                  <a:lnTo>
                    <a:pt x="15335" y="0"/>
                  </a:lnTo>
                  <a:lnTo>
                    <a:pt x="6858" y="0"/>
                  </a:lnTo>
                  <a:lnTo>
                    <a:pt x="0" y="6953"/>
                  </a:lnTo>
                  <a:lnTo>
                    <a:pt x="0" y="15430"/>
                  </a:lnTo>
                  <a:lnTo>
                    <a:pt x="0" y="23907"/>
                  </a:lnTo>
                  <a:lnTo>
                    <a:pt x="6858" y="30861"/>
                  </a:lnTo>
                  <a:lnTo>
                    <a:pt x="15430" y="30861"/>
                  </a:lnTo>
                  <a:lnTo>
                    <a:pt x="23907" y="30861"/>
                  </a:lnTo>
                  <a:lnTo>
                    <a:pt x="30765" y="23907"/>
                  </a:lnTo>
                  <a:lnTo>
                    <a:pt x="30765" y="15430"/>
                  </a:lnTo>
                  <a:close/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49944" y="6040659"/>
              <a:ext cx="1770380" cy="46355"/>
            </a:xfrm>
            <a:custGeom>
              <a:avLst/>
              <a:gdLst/>
              <a:ahLst/>
              <a:cxnLst/>
              <a:rect l="l" t="t" r="r" b="b"/>
              <a:pathLst>
                <a:path w="1770379" h="46354">
                  <a:moveTo>
                    <a:pt x="0" y="0"/>
                  </a:moveTo>
                  <a:lnTo>
                    <a:pt x="1770030" y="0"/>
                  </a:lnTo>
                </a:path>
                <a:path w="1770379" h="46354">
                  <a:moveTo>
                    <a:pt x="0" y="0"/>
                  </a:moveTo>
                  <a:lnTo>
                    <a:pt x="0" y="46196"/>
                  </a:lnTo>
                </a:path>
                <a:path w="1770379" h="46354">
                  <a:moveTo>
                    <a:pt x="353949" y="0"/>
                  </a:moveTo>
                  <a:lnTo>
                    <a:pt x="353949" y="46196"/>
                  </a:lnTo>
                </a:path>
                <a:path w="1770379" h="46354">
                  <a:moveTo>
                    <a:pt x="707993" y="0"/>
                  </a:moveTo>
                  <a:lnTo>
                    <a:pt x="707993" y="46196"/>
                  </a:lnTo>
                </a:path>
                <a:path w="1770379" h="46354">
                  <a:moveTo>
                    <a:pt x="1062037" y="0"/>
                  </a:moveTo>
                  <a:lnTo>
                    <a:pt x="1062037" y="46196"/>
                  </a:lnTo>
                </a:path>
                <a:path w="1770379" h="46354">
                  <a:moveTo>
                    <a:pt x="1415986" y="0"/>
                  </a:moveTo>
                  <a:lnTo>
                    <a:pt x="1415986" y="46196"/>
                  </a:lnTo>
                </a:path>
                <a:path w="1770379" h="46354">
                  <a:moveTo>
                    <a:pt x="1770030" y="0"/>
                  </a:moveTo>
                  <a:lnTo>
                    <a:pt x="1770030" y="46196"/>
                  </a:lnTo>
                </a:path>
              </a:pathLst>
            </a:custGeom>
            <a:ln w="5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626698" y="6126121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81486" y="6126121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4</a:t>
            </a:r>
            <a:endParaRPr sz="6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335453" y="6126121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88598" y="6126121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8</a:t>
            </a:r>
            <a:endParaRPr sz="6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19569" y="6126121"/>
            <a:ext cx="10604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25" dirty="0">
                <a:latin typeface="Arial"/>
                <a:cs typeface="Arial"/>
              </a:rPr>
              <a:t>10</a:t>
            </a:r>
            <a:endParaRPr sz="6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74358" y="6126121"/>
            <a:ext cx="10477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25" dirty="0">
                <a:latin typeface="Arial"/>
                <a:cs typeface="Arial"/>
              </a:rPr>
              <a:t>12</a:t>
            </a:r>
            <a:endParaRPr sz="6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342096" y="4490084"/>
            <a:ext cx="46355" cy="1499235"/>
          </a:xfrm>
          <a:custGeom>
            <a:avLst/>
            <a:gdLst/>
            <a:ahLst/>
            <a:cxnLst/>
            <a:rect l="l" t="t" r="r" b="b"/>
            <a:pathLst>
              <a:path w="46354" h="1499235">
                <a:moveTo>
                  <a:pt x="46101" y="1499234"/>
                </a:moveTo>
                <a:lnTo>
                  <a:pt x="46101" y="0"/>
                </a:lnTo>
              </a:path>
              <a:path w="46354" h="1499235">
                <a:moveTo>
                  <a:pt x="46101" y="1499234"/>
                </a:moveTo>
                <a:lnTo>
                  <a:pt x="0" y="1499234"/>
                </a:lnTo>
              </a:path>
              <a:path w="46354" h="1499235">
                <a:moveTo>
                  <a:pt x="46101" y="1001172"/>
                </a:moveTo>
                <a:lnTo>
                  <a:pt x="0" y="1001172"/>
                </a:lnTo>
              </a:path>
              <a:path w="46354" h="1499235">
                <a:moveTo>
                  <a:pt x="46101" y="498062"/>
                </a:moveTo>
                <a:lnTo>
                  <a:pt x="0" y="498062"/>
                </a:lnTo>
              </a:path>
              <a:path w="46354" h="1499235">
                <a:moveTo>
                  <a:pt x="46101" y="0"/>
                </a:moveTo>
                <a:lnTo>
                  <a:pt x="0" y="0"/>
                </a:lnTo>
              </a:path>
            </a:pathLst>
          </a:custGeom>
          <a:ln w="5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189022" y="5941323"/>
            <a:ext cx="117475" cy="9779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 spc="-20" dirty="0">
                <a:latin typeface="Arial"/>
                <a:cs typeface="Arial"/>
              </a:rPr>
              <a:t>-</a:t>
            </a:r>
            <a:r>
              <a:rPr sz="650" spc="-5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189022" y="5443634"/>
            <a:ext cx="117475" cy="9715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 spc="-25" dirty="0">
                <a:latin typeface="Arial"/>
                <a:cs typeface="Arial"/>
              </a:rPr>
              <a:t>-</a:t>
            </a:r>
            <a:r>
              <a:rPr sz="650" spc="-50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189022" y="4952515"/>
            <a:ext cx="117475" cy="7112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 dirty="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189022" y="4454005"/>
            <a:ext cx="117475" cy="7112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388197" y="4038219"/>
            <a:ext cx="2293620" cy="2002789"/>
          </a:xfrm>
          <a:custGeom>
            <a:avLst/>
            <a:gdLst/>
            <a:ahLst/>
            <a:cxnLst/>
            <a:rect l="l" t="t" r="r" b="b"/>
            <a:pathLst>
              <a:path w="2293620" h="2002789">
                <a:moveTo>
                  <a:pt x="0" y="2002440"/>
                </a:moveTo>
                <a:lnTo>
                  <a:pt x="2293429" y="2002440"/>
                </a:lnTo>
                <a:lnTo>
                  <a:pt x="2293429" y="0"/>
                </a:lnTo>
                <a:lnTo>
                  <a:pt x="0" y="0"/>
                </a:lnTo>
                <a:lnTo>
                  <a:pt x="0" y="2002440"/>
                </a:lnTo>
              </a:path>
            </a:pathLst>
          </a:custGeom>
          <a:ln w="5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6445084" y="6325752"/>
            <a:ext cx="20193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20" dirty="0">
                <a:latin typeface="Arial"/>
                <a:cs typeface="Arial"/>
              </a:rPr>
              <a:t>Index</a:t>
            </a:r>
            <a:endParaRPr sz="6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993929" y="4821533"/>
            <a:ext cx="117475" cy="43688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 spc="-10" dirty="0">
                <a:latin typeface="Arial"/>
                <a:cs typeface="Arial"/>
              </a:rPr>
              <a:t>pred_lda$x</a:t>
            </a:r>
            <a:endParaRPr sz="6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521465" y="4713136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701302" y="4446416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875039" y="5755538"/>
            <a:ext cx="76835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054876" y="5484269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230130" y="5729633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409967" y="5920137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583705" y="5792094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g1</a:t>
            </a:r>
            <a:endParaRPr sz="4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63542" y="4158395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g2</a:t>
            </a:r>
            <a:endParaRPr sz="4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937261" y="4066960"/>
            <a:ext cx="76835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g2</a:t>
            </a:r>
            <a:endParaRPr sz="4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117082" y="4077629"/>
            <a:ext cx="7493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g2</a:t>
            </a:r>
            <a:endParaRPr sz="4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470656" y="4723770"/>
            <a:ext cx="76835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g2</a:t>
            </a:r>
            <a:endParaRPr sz="4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645927" y="4431180"/>
            <a:ext cx="44450" cy="9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5" dirty="0">
                <a:latin typeface="Arial"/>
                <a:cs typeface="Arial"/>
              </a:rPr>
              <a:t>g</a:t>
            </a:r>
            <a:endParaRPr sz="4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88197" y="4988147"/>
            <a:ext cx="2278380" cy="0"/>
          </a:xfrm>
          <a:custGeom>
            <a:avLst/>
            <a:gdLst/>
            <a:ahLst/>
            <a:cxnLst/>
            <a:rect l="l" t="t" r="r" b="b"/>
            <a:pathLst>
              <a:path w="2278379">
                <a:moveTo>
                  <a:pt x="0" y="0"/>
                </a:moveTo>
                <a:lnTo>
                  <a:pt x="2277999" y="0"/>
                </a:lnTo>
              </a:path>
            </a:pathLst>
          </a:custGeom>
          <a:ln w="5133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452935" y="4775837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626698" y="4513707"/>
            <a:ext cx="58419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650" spc="-5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199460" y="4979820"/>
            <a:ext cx="167640" cy="18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ts val="520"/>
              </a:lnSpc>
              <a:spcBef>
                <a:spcPts val="95"/>
              </a:spcBef>
            </a:pPr>
            <a:r>
              <a:rPr sz="450" spc="-25" dirty="0">
                <a:latin typeface="Arial"/>
                <a:cs typeface="Arial"/>
              </a:rPr>
              <a:t>g2</a:t>
            </a:r>
            <a:endParaRPr sz="450">
              <a:latin typeface="Arial"/>
              <a:cs typeface="Arial"/>
            </a:endParaRPr>
          </a:p>
          <a:p>
            <a:pPr>
              <a:lnSpc>
                <a:spcPts val="760"/>
              </a:lnSpc>
            </a:pPr>
            <a:r>
              <a:rPr sz="650" spc="-25" dirty="0">
                <a:latin typeface="Arial"/>
                <a:cs typeface="Arial"/>
              </a:rPr>
              <a:t>11</a:t>
            </a:r>
            <a:endParaRPr sz="6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983479" y="3634740"/>
            <a:ext cx="2909570" cy="2905125"/>
          </a:xfrm>
          <a:custGeom>
            <a:avLst/>
            <a:gdLst/>
            <a:ahLst/>
            <a:cxnLst/>
            <a:rect l="l" t="t" r="r" b="b"/>
            <a:pathLst>
              <a:path w="2909570" h="2905125">
                <a:moveTo>
                  <a:pt x="0" y="0"/>
                </a:moveTo>
                <a:lnTo>
                  <a:pt x="2909316" y="0"/>
                </a:lnTo>
                <a:lnTo>
                  <a:pt x="2909316" y="2904743"/>
                </a:lnTo>
                <a:lnTo>
                  <a:pt x="0" y="2904743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4F80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1" name="object 1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166" y="938692"/>
            <a:ext cx="1979973" cy="3042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251" y="1531290"/>
            <a:ext cx="2622225" cy="19452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8091" y="2988007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80" h="17780">
                <a:moveTo>
                  <a:pt x="17701" y="17526"/>
                </a:moveTo>
                <a:lnTo>
                  <a:pt x="0" y="17526"/>
                </a:lnTo>
                <a:lnTo>
                  <a:pt x="0" y="0"/>
                </a:lnTo>
                <a:lnTo>
                  <a:pt x="17701" y="0"/>
                </a:lnTo>
                <a:lnTo>
                  <a:pt x="17701" y="17526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8091" y="2910542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80" h="17780">
                <a:moveTo>
                  <a:pt x="17701" y="17526"/>
                </a:moveTo>
                <a:lnTo>
                  <a:pt x="0" y="17526"/>
                </a:lnTo>
                <a:lnTo>
                  <a:pt x="0" y="0"/>
                </a:lnTo>
                <a:lnTo>
                  <a:pt x="17701" y="0"/>
                </a:lnTo>
                <a:lnTo>
                  <a:pt x="17701" y="17526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1340" y="2880923"/>
            <a:ext cx="2856212" cy="172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8091" y="3196391"/>
            <a:ext cx="2193379" cy="17105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29827" y="3576706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4" h="11429">
                <a:moveTo>
                  <a:pt x="54681" y="11216"/>
                </a:moveTo>
                <a:lnTo>
                  <a:pt x="0" y="11216"/>
                </a:lnTo>
                <a:lnTo>
                  <a:pt x="0" y="0"/>
                </a:lnTo>
                <a:lnTo>
                  <a:pt x="54681" y="0"/>
                </a:lnTo>
                <a:lnTo>
                  <a:pt x="54681" y="11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345" y="3504498"/>
            <a:ext cx="3939845" cy="16702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362295" y="1984914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5"/>
                </a:lnTo>
              </a:path>
            </a:pathLst>
          </a:custGeom>
          <a:ln w="11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470" y="1984914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5"/>
                </a:lnTo>
              </a:path>
            </a:pathLst>
          </a:custGeom>
          <a:ln w="11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0394" y="2336196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0"/>
                </a:moveTo>
                <a:lnTo>
                  <a:pt x="0" y="282225"/>
                </a:lnTo>
              </a:path>
            </a:pathLst>
          </a:custGeom>
          <a:ln w="11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38006" y="2292095"/>
            <a:ext cx="307340" cy="326390"/>
          </a:xfrm>
          <a:custGeom>
            <a:avLst/>
            <a:gdLst/>
            <a:ahLst/>
            <a:cxnLst/>
            <a:rect l="l" t="t" r="r" b="b"/>
            <a:pathLst>
              <a:path w="307339" h="326389">
                <a:moveTo>
                  <a:pt x="252888" y="44100"/>
                </a:moveTo>
                <a:lnTo>
                  <a:pt x="252888" y="326326"/>
                </a:lnTo>
              </a:path>
              <a:path w="307339" h="326389">
                <a:moveTo>
                  <a:pt x="0" y="0"/>
                </a:moveTo>
                <a:lnTo>
                  <a:pt x="306990" y="0"/>
                </a:lnTo>
              </a:path>
            </a:pathLst>
          </a:custGeom>
          <a:ln w="11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66772" y="1933992"/>
            <a:ext cx="2470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850" i="1" spc="2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0308" y="1379220"/>
            <a:ext cx="4617720" cy="2082621"/>
          </a:xfrm>
          <a:prstGeom prst="rect">
            <a:avLst/>
          </a:prstGeom>
          <a:ln w="762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996315">
              <a:lnSpc>
                <a:spcPts val="1950"/>
              </a:lnSpc>
            </a:pPr>
            <a:r>
              <a:rPr sz="1950" i="1" spc="-390" dirty="0">
                <a:latin typeface="Symbol" pitchFamily="2" charset="2"/>
                <a:cs typeface="Cambria"/>
              </a:rPr>
              <a:t></a:t>
            </a:r>
            <a:r>
              <a:rPr sz="1950" i="1" spc="170" dirty="0">
                <a:latin typeface="Cambria"/>
                <a:cs typeface="Cambria"/>
              </a:rPr>
              <a:t> 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 dirty="0">
              <a:latin typeface="Symbol"/>
              <a:cs typeface="Symbol"/>
            </a:endParaRPr>
          </a:p>
          <a:p>
            <a:pPr marL="1465580">
              <a:lnSpc>
                <a:spcPts val="1830"/>
              </a:lnSpc>
            </a:pPr>
            <a:r>
              <a:rPr sz="1850" i="1" spc="15" dirty="0">
                <a:latin typeface="Times New Roman"/>
                <a:cs typeface="Times New Roman"/>
              </a:rPr>
              <a:t>T</a:t>
            </a:r>
            <a:endParaRPr sz="1850" dirty="0">
              <a:latin typeface="Times New Roman"/>
              <a:cs typeface="Times New Roman"/>
            </a:endParaRPr>
          </a:p>
          <a:p>
            <a:pPr marL="197485">
              <a:lnSpc>
                <a:spcPts val="2415"/>
              </a:lnSpc>
              <a:spcBef>
                <a:spcPts val="1780"/>
              </a:spcBef>
            </a:pPr>
            <a:r>
              <a:rPr sz="2400" i="1" spc="20" dirty="0">
                <a:latin typeface="Times New Roman"/>
                <a:cs typeface="Times New Roman"/>
              </a:rPr>
              <a:t>W</a:t>
            </a:r>
            <a:endParaRPr sz="2400" dirty="0">
              <a:latin typeface="Times New Roman"/>
              <a:cs typeface="Times New Roman"/>
            </a:endParaRPr>
          </a:p>
          <a:p>
            <a:pPr marL="237490">
              <a:lnSpc>
                <a:spcPts val="2295"/>
              </a:lnSpc>
            </a:pPr>
            <a:r>
              <a:rPr sz="2300" i="1" spc="15" dirty="0">
                <a:latin typeface="Times New Roman"/>
                <a:cs typeface="Times New Roman"/>
              </a:rPr>
              <a:t>T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0308" y="3851148"/>
            <a:ext cx="6457315" cy="2845435"/>
          </a:xfrm>
          <a:custGeom>
            <a:avLst/>
            <a:gdLst/>
            <a:ahLst/>
            <a:cxnLst/>
            <a:rect l="l" t="t" r="r" b="b"/>
            <a:pathLst>
              <a:path w="6457315" h="2845434">
                <a:moveTo>
                  <a:pt x="0" y="0"/>
                </a:moveTo>
                <a:lnTo>
                  <a:pt x="6457188" y="0"/>
                </a:lnTo>
                <a:lnTo>
                  <a:pt x="6457188" y="2845307"/>
                </a:lnTo>
                <a:lnTo>
                  <a:pt x="0" y="284530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4F80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40308" y="3851148"/>
          <a:ext cx="1495424" cy="1297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pPr marL="37465" algn="ctr">
                        <a:lnSpc>
                          <a:spcPts val="1585"/>
                        </a:lnSpc>
                        <a:spcBef>
                          <a:spcPts val="400"/>
                        </a:spcBef>
                      </a:pP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&gt;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50800" marB="0"/>
                </a:tc>
                <a:tc gridSpan="3">
                  <a:txBody>
                    <a:bodyPr/>
                    <a:lstStyle/>
                    <a:p>
                      <a:pPr marL="42545">
                        <a:lnSpc>
                          <a:spcPts val="1585"/>
                        </a:lnSpc>
                        <a:spcBef>
                          <a:spcPts val="400"/>
                        </a:spcBef>
                      </a:pP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x</a:t>
                      </a:r>
                      <a:r>
                        <a:rPr sz="1350" b="1" spc="5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=</a:t>
                      </a:r>
                      <a:r>
                        <a:rPr sz="1350" b="1" spc="25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data7[,-</a:t>
                      </a:r>
                      <a:r>
                        <a:rPr sz="1350" b="1" spc="-25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1]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5080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37465" algn="ctr">
                        <a:lnSpc>
                          <a:spcPts val="1420"/>
                        </a:lnSpc>
                      </a:pP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&gt;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2545">
                        <a:lnSpc>
                          <a:spcPts val="1420"/>
                        </a:lnSpc>
                      </a:pPr>
                      <a:r>
                        <a:rPr sz="1350" b="1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head(x,</a:t>
                      </a:r>
                      <a:r>
                        <a:rPr sz="1350" b="1" spc="15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sz="1350" b="1" spc="-25" dirty="0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3)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329">
                <a:tc gridSpan="2">
                  <a:txBody>
                    <a:bodyPr/>
                    <a:lstStyle/>
                    <a:p>
                      <a:pPr marL="339725">
                        <a:lnSpc>
                          <a:spcPts val="1585"/>
                        </a:lnSpc>
                        <a:spcBef>
                          <a:spcPts val="110"/>
                        </a:spcBef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x1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1397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5"/>
                        </a:lnSpc>
                        <a:spcBef>
                          <a:spcPts val="110"/>
                        </a:spcBef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x2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585"/>
                        </a:lnSpc>
                        <a:spcBef>
                          <a:spcPts val="110"/>
                        </a:spcBef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x3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185">
                <a:tc gridSpan="2">
                  <a:txBody>
                    <a:bodyPr/>
                    <a:lstStyle/>
                    <a:p>
                      <a:pPr marL="80645">
                        <a:lnSpc>
                          <a:spcPts val="1555"/>
                        </a:lnSpc>
                        <a:tabLst>
                          <a:tab pos="339725" algn="l"/>
                        </a:tabLst>
                      </a:pPr>
                      <a:r>
                        <a:rPr sz="1350" b="1" spc="-50" dirty="0">
                          <a:latin typeface="BIZ UDGothic"/>
                          <a:cs typeface="BIZ UDGothic"/>
                        </a:rPr>
                        <a:t>1</a:t>
                      </a:r>
                      <a:r>
                        <a:rPr sz="1350" b="1" dirty="0">
                          <a:latin typeface="BIZ UDGothic"/>
                          <a:cs typeface="BIZ UDGothic"/>
                        </a:rPr>
                        <a:t>	</a:t>
                      </a: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98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81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55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38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185">
                <a:tc gridSpan="2">
                  <a:txBody>
                    <a:bodyPr/>
                    <a:lstStyle/>
                    <a:p>
                      <a:pPr marL="80645">
                        <a:lnSpc>
                          <a:spcPts val="1555"/>
                        </a:lnSpc>
                      </a:pPr>
                      <a:r>
                        <a:rPr sz="1350" b="1" dirty="0">
                          <a:latin typeface="BIZ UDGothic"/>
                          <a:cs typeface="BIZ UDGothic"/>
                        </a:rPr>
                        <a:t>2</a:t>
                      </a:r>
                      <a:r>
                        <a:rPr sz="1350" b="1" spc="10" dirty="0">
                          <a:latin typeface="BIZ UDGothic"/>
                          <a:cs typeface="BIZ UDGothic"/>
                        </a:rPr>
                        <a:t> </a:t>
                      </a: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103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84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55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38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405">
                <a:tc gridSpan="2">
                  <a:txBody>
                    <a:bodyPr/>
                    <a:lstStyle/>
                    <a:p>
                      <a:pPr marL="80645">
                        <a:lnSpc>
                          <a:spcPts val="1415"/>
                        </a:lnSpc>
                      </a:pPr>
                      <a:r>
                        <a:rPr sz="1350" b="1" dirty="0">
                          <a:latin typeface="BIZ UDGothic"/>
                          <a:cs typeface="BIZ UDGothic"/>
                        </a:rPr>
                        <a:t>3</a:t>
                      </a:r>
                      <a:r>
                        <a:rPr sz="1350" b="1" spc="10" dirty="0">
                          <a:latin typeface="BIZ UDGothic"/>
                          <a:cs typeface="BIZ UDGothic"/>
                        </a:rPr>
                        <a:t> </a:t>
                      </a: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103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86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415"/>
                        </a:lnSpc>
                      </a:pPr>
                      <a:r>
                        <a:rPr sz="1350" b="1" spc="-25" dirty="0">
                          <a:latin typeface="BIZ UDGothic"/>
                          <a:cs typeface="BIZ UDGothic"/>
                        </a:rPr>
                        <a:t>42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008397" y="5147557"/>
            <a:ext cx="4514215" cy="6565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130"/>
              </a:spcBef>
              <a:buChar char="&gt;"/>
              <a:tabLst>
                <a:tab pos="186690" algn="l"/>
              </a:tabLst>
            </a:pPr>
            <a:r>
              <a:rPr sz="1350" b="1" dirty="0">
                <a:latin typeface="BIZ UDGothic"/>
                <a:cs typeface="BIZ UDGothic"/>
              </a:rPr>
              <a:t>data7_man</a:t>
            </a:r>
            <a:r>
              <a:rPr sz="1350" b="1" spc="10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&lt;-</a:t>
            </a:r>
            <a:r>
              <a:rPr sz="1350" b="1" spc="1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manova(as.matrix(x)</a:t>
            </a:r>
            <a:r>
              <a:rPr sz="1350" b="1" spc="1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~</a:t>
            </a:r>
            <a:r>
              <a:rPr sz="1350" b="1" spc="30" dirty="0">
                <a:latin typeface="BIZ UDGothic"/>
                <a:cs typeface="BIZ UDGothic"/>
              </a:rPr>
              <a:t> </a:t>
            </a:r>
            <a:r>
              <a:rPr sz="1350" b="1" spc="-10" dirty="0">
                <a:latin typeface="BIZ UDGothic"/>
                <a:cs typeface="BIZ UDGothic"/>
              </a:rPr>
              <a:t>pred_lda$class)</a:t>
            </a:r>
            <a:endParaRPr sz="1350">
              <a:latin typeface="BIZ UDGothic"/>
              <a:cs typeface="BIZ UDGothic"/>
            </a:endParaRPr>
          </a:p>
          <a:p>
            <a:pPr marL="186055" indent="-173990">
              <a:lnSpc>
                <a:spcPct val="100000"/>
              </a:lnSpc>
              <a:spcBef>
                <a:spcPts val="35"/>
              </a:spcBef>
              <a:buChar char="&gt;"/>
              <a:tabLst>
                <a:tab pos="186690" algn="l"/>
              </a:tabLst>
            </a:pPr>
            <a:r>
              <a:rPr sz="1350" b="1" dirty="0">
                <a:latin typeface="BIZ UDGothic"/>
                <a:cs typeface="BIZ UDGothic"/>
              </a:rPr>
              <a:t>wilks_test</a:t>
            </a:r>
            <a:r>
              <a:rPr sz="1350" b="1" spc="30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=</a:t>
            </a:r>
            <a:r>
              <a:rPr sz="1350" b="1" spc="1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summary(data7_man,</a:t>
            </a:r>
            <a:r>
              <a:rPr sz="1350" b="1" spc="30" dirty="0">
                <a:latin typeface="BIZ UDGothic"/>
                <a:cs typeface="BIZ UDGothic"/>
              </a:rPr>
              <a:t> </a:t>
            </a:r>
            <a:r>
              <a:rPr sz="1350" b="1" spc="-10" dirty="0">
                <a:latin typeface="BIZ UDGothic"/>
                <a:cs typeface="BIZ UDGothic"/>
              </a:rPr>
              <a:t>test="Wilks")</a:t>
            </a:r>
            <a:endParaRPr sz="1350">
              <a:latin typeface="BIZ UDGothic"/>
              <a:cs typeface="BIZ UDGothic"/>
            </a:endParaRPr>
          </a:p>
          <a:p>
            <a:pPr marL="186055" indent="-173990">
              <a:lnSpc>
                <a:spcPct val="100000"/>
              </a:lnSpc>
              <a:spcBef>
                <a:spcPts val="35"/>
              </a:spcBef>
              <a:buChar char="&gt;"/>
              <a:tabLst>
                <a:tab pos="186690" algn="l"/>
              </a:tabLst>
            </a:pPr>
            <a:r>
              <a:rPr sz="1350" b="1" spc="-10" dirty="0">
                <a:latin typeface="BIZ UDGothic"/>
                <a:cs typeface="BIZ UDGothic"/>
              </a:rPr>
              <a:t>wilks_test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03853" y="5778597"/>
            <a:ext cx="287401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3230" algn="l"/>
              </a:tabLst>
            </a:pPr>
            <a:r>
              <a:rPr sz="1350" b="1" spc="-25" dirty="0">
                <a:latin typeface="BIZ UDGothic"/>
                <a:cs typeface="BIZ UDGothic"/>
              </a:rPr>
              <a:t>Df</a:t>
            </a:r>
            <a:r>
              <a:rPr sz="1350" b="1" dirty="0">
                <a:latin typeface="BIZ UDGothic"/>
                <a:cs typeface="BIZ UDGothic"/>
              </a:rPr>
              <a:t>	Wilks</a:t>
            </a:r>
            <a:r>
              <a:rPr sz="1350" b="1" spc="10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approx</a:t>
            </a:r>
            <a:r>
              <a:rPr sz="1350" b="1" spc="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F</a:t>
            </a:r>
            <a:r>
              <a:rPr sz="1350" b="1" spc="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num Df</a:t>
            </a:r>
            <a:r>
              <a:rPr sz="1350" b="1" spc="2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den</a:t>
            </a:r>
            <a:r>
              <a:rPr sz="1350" b="1" spc="5" dirty="0">
                <a:latin typeface="BIZ UDGothic"/>
                <a:cs typeface="BIZ UDGothic"/>
              </a:rPr>
              <a:t> </a:t>
            </a:r>
            <a:r>
              <a:rPr sz="1350" b="1" spc="-25" dirty="0">
                <a:latin typeface="BIZ UDGothic"/>
                <a:cs typeface="BIZ UDGothic"/>
              </a:rPr>
              <a:t>Df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97099" y="5778597"/>
            <a:ext cx="54292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-10" dirty="0">
                <a:latin typeface="BIZ UDGothic"/>
                <a:cs typeface="BIZ UDGothic"/>
              </a:rPr>
              <a:t>Pr(&gt;F)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8397" y="5988773"/>
            <a:ext cx="5378450" cy="6565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395095" algn="l"/>
                <a:tab pos="2428875" algn="l"/>
                <a:tab pos="3465195" algn="l"/>
                <a:tab pos="4067810" algn="l"/>
              </a:tabLst>
            </a:pPr>
            <a:r>
              <a:rPr sz="1350" b="1" spc="-10" dirty="0">
                <a:latin typeface="BIZ UDGothic"/>
                <a:cs typeface="BIZ UDGothic"/>
              </a:rPr>
              <a:t>pred_lda$class</a:t>
            </a:r>
            <a:r>
              <a:rPr sz="1350" b="1" dirty="0">
                <a:latin typeface="BIZ UDGothic"/>
                <a:cs typeface="BIZ UDGothic"/>
              </a:rPr>
              <a:t>	1</a:t>
            </a:r>
            <a:r>
              <a:rPr sz="1350" b="1" spc="-20" dirty="0">
                <a:latin typeface="BIZ UDGothic"/>
                <a:cs typeface="BIZ UDGothic"/>
              </a:rPr>
              <a:t> </a:t>
            </a:r>
            <a:r>
              <a:rPr sz="1350" b="1" spc="-10" dirty="0">
                <a:latin typeface="BIZ UDGothic"/>
                <a:cs typeface="BIZ UDGothic"/>
              </a:rPr>
              <a:t>0.16683</a:t>
            </a:r>
            <a:r>
              <a:rPr sz="1350" b="1" dirty="0">
                <a:latin typeface="BIZ UDGothic"/>
                <a:cs typeface="BIZ UDGothic"/>
              </a:rPr>
              <a:t>	</a:t>
            </a:r>
            <a:r>
              <a:rPr sz="1350" b="1" spc="-10" dirty="0">
                <a:latin typeface="BIZ UDGothic"/>
                <a:cs typeface="BIZ UDGothic"/>
              </a:rPr>
              <a:t>14.983</a:t>
            </a:r>
            <a:r>
              <a:rPr sz="1350" b="1" dirty="0">
                <a:latin typeface="BIZ UDGothic"/>
                <a:cs typeface="BIZ UDGothic"/>
              </a:rPr>
              <a:t>	</a:t>
            </a:r>
            <a:r>
              <a:rPr sz="1350" b="1" spc="-50" dirty="0">
                <a:latin typeface="BIZ UDGothic"/>
                <a:cs typeface="BIZ UDGothic"/>
              </a:rPr>
              <a:t>3</a:t>
            </a:r>
            <a:r>
              <a:rPr sz="1350" b="1" dirty="0">
                <a:latin typeface="BIZ UDGothic"/>
                <a:cs typeface="BIZ UDGothic"/>
              </a:rPr>
              <a:t>	9</a:t>
            </a:r>
            <a:r>
              <a:rPr sz="1350" b="1" spc="5" dirty="0">
                <a:latin typeface="BIZ UDGothic"/>
                <a:cs typeface="BIZ UDGothic"/>
              </a:rPr>
              <a:t> </a:t>
            </a:r>
            <a:r>
              <a:rPr sz="1350" b="1" dirty="0">
                <a:latin typeface="BIZ UDGothic"/>
                <a:cs typeface="BIZ UDGothic"/>
              </a:rPr>
              <a:t>0.0007604</a:t>
            </a:r>
            <a:r>
              <a:rPr sz="1350" b="1" spc="15" dirty="0">
                <a:latin typeface="BIZ UDGothic"/>
                <a:cs typeface="BIZ UDGothic"/>
              </a:rPr>
              <a:t> </a:t>
            </a:r>
            <a:r>
              <a:rPr sz="1350" b="1" spc="-25" dirty="0">
                <a:latin typeface="BIZ UDGothic"/>
                <a:cs typeface="BIZ UDGothic"/>
              </a:rPr>
              <a:t>***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1307465" algn="l"/>
              </a:tabLst>
            </a:pPr>
            <a:r>
              <a:rPr sz="1350" b="1" spc="-10" dirty="0">
                <a:latin typeface="BIZ UDGothic"/>
                <a:cs typeface="BIZ UDGothic"/>
              </a:rPr>
              <a:t>Residuals</a:t>
            </a:r>
            <a:r>
              <a:rPr sz="1350" b="1" dirty="0">
                <a:latin typeface="BIZ UDGothic"/>
                <a:cs typeface="BIZ UDGothic"/>
              </a:rPr>
              <a:t>	</a:t>
            </a:r>
            <a:r>
              <a:rPr sz="1350" b="1" spc="-25" dirty="0">
                <a:latin typeface="BIZ UDGothic"/>
                <a:cs typeface="BIZ UDGothic"/>
              </a:rPr>
              <a:t>11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50" dirty="0">
                <a:latin typeface="Gulim"/>
                <a:cs typeface="Gulim"/>
              </a:rPr>
              <a:t>--</a:t>
            </a:r>
            <a:r>
              <a:rPr sz="1350" spc="-50" dirty="0">
                <a:latin typeface="Gulim"/>
                <a:cs typeface="Gulim"/>
              </a:rPr>
              <a:t>-</a:t>
            </a:r>
            <a:endParaRPr sz="135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92" y="6605016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1352" y="1092839"/>
            <a:ext cx="4310380" cy="461645"/>
            <a:chOff x="911352" y="1092839"/>
            <a:chExt cx="4310380" cy="46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352" y="1272540"/>
              <a:ext cx="4309871" cy="2819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197" y="1092839"/>
              <a:ext cx="1979973" cy="30421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8026" y="1873477"/>
            <a:ext cx="2421826" cy="1921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91555" y="2278379"/>
            <a:ext cx="4572000" cy="2252980"/>
            <a:chOff x="5591555" y="2278379"/>
            <a:chExt cx="4572000" cy="22529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1555" y="2278379"/>
              <a:ext cx="4572000" cy="22524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90036" y="2526267"/>
              <a:ext cx="62865" cy="13335"/>
            </a:xfrm>
            <a:custGeom>
              <a:avLst/>
              <a:gdLst/>
              <a:ahLst/>
              <a:cxnLst/>
              <a:rect l="l" t="t" r="r" b="b"/>
              <a:pathLst>
                <a:path w="62864" h="13335">
                  <a:moveTo>
                    <a:pt x="62764" y="12874"/>
                  </a:moveTo>
                  <a:lnTo>
                    <a:pt x="0" y="12874"/>
                  </a:lnTo>
                  <a:lnTo>
                    <a:pt x="0" y="0"/>
                  </a:lnTo>
                  <a:lnTo>
                    <a:pt x="62764" y="0"/>
                  </a:lnTo>
                  <a:lnTo>
                    <a:pt x="62764" y="12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7161" y="2436949"/>
              <a:ext cx="4083710" cy="1953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5645" y="2801666"/>
              <a:ext cx="1735809" cy="1921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90036" y="3247253"/>
              <a:ext cx="62865" cy="13335"/>
            </a:xfrm>
            <a:custGeom>
              <a:avLst/>
              <a:gdLst/>
              <a:ahLst/>
              <a:cxnLst/>
              <a:rect l="l" t="t" r="r" b="b"/>
              <a:pathLst>
                <a:path w="62864" h="13335">
                  <a:moveTo>
                    <a:pt x="62764" y="12874"/>
                  </a:moveTo>
                  <a:lnTo>
                    <a:pt x="0" y="12874"/>
                  </a:lnTo>
                  <a:lnTo>
                    <a:pt x="0" y="0"/>
                  </a:lnTo>
                  <a:lnTo>
                    <a:pt x="62764" y="0"/>
                  </a:lnTo>
                  <a:lnTo>
                    <a:pt x="62764" y="12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7161" y="3157935"/>
              <a:ext cx="4083710" cy="195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5645" y="3524060"/>
              <a:ext cx="1733797" cy="192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90036" y="3968038"/>
              <a:ext cx="62865" cy="13335"/>
            </a:xfrm>
            <a:custGeom>
              <a:avLst/>
              <a:gdLst/>
              <a:ahLst/>
              <a:cxnLst/>
              <a:rect l="l" t="t" r="r" b="b"/>
              <a:pathLst>
                <a:path w="62864" h="13335">
                  <a:moveTo>
                    <a:pt x="62764" y="12874"/>
                  </a:moveTo>
                  <a:lnTo>
                    <a:pt x="0" y="12874"/>
                  </a:lnTo>
                  <a:lnTo>
                    <a:pt x="0" y="0"/>
                  </a:lnTo>
                  <a:lnTo>
                    <a:pt x="62764" y="0"/>
                  </a:lnTo>
                  <a:lnTo>
                    <a:pt x="62764" y="12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1989" y="3881335"/>
              <a:ext cx="3341400" cy="1890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7935" y="4243840"/>
              <a:ext cx="1687529" cy="19312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5672" y="2278380"/>
            <a:ext cx="4351019" cy="286359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62727" y="2321819"/>
            <a:ext cx="4235450" cy="2550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r>
              <a:rPr sz="1350" b="1" spc="12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12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table(data7$group,</a:t>
            </a:r>
            <a:r>
              <a:rPr sz="1350" b="1" spc="12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pred_lda$class)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endParaRPr sz="1350">
              <a:latin typeface="BIZ UDGothic"/>
              <a:cs typeface="BIZ UDGothic"/>
            </a:endParaRPr>
          </a:p>
          <a:p>
            <a:pPr marR="333756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sz="1350" b="1" spc="40" dirty="0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sz="1350" b="1" spc="-25" dirty="0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  <a:p>
            <a:pPr marR="3336925" algn="r">
              <a:lnSpc>
                <a:spcPct val="100000"/>
              </a:lnSpc>
              <a:spcBef>
                <a:spcPts val="35"/>
              </a:spcBef>
              <a:tabLst>
                <a:tab pos="349885" algn="l"/>
                <a:tab pos="612775" algn="l"/>
              </a:tabLst>
            </a:pPr>
            <a:r>
              <a:rPr sz="1350" b="1" spc="-25" dirty="0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sz="1350" b="1" spc="-50" dirty="0">
                <a:solidFill>
                  <a:srgbClr val="001F60"/>
                </a:solidFill>
                <a:latin typeface="BIZ UDGothic"/>
                <a:cs typeface="BIZ UDGothic"/>
              </a:rPr>
              <a:t>5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sz="1350" b="1" spc="-50" dirty="0">
                <a:solidFill>
                  <a:srgbClr val="001F60"/>
                </a:solidFill>
                <a:latin typeface="BIZ UDGothic"/>
                <a:cs typeface="BIZ UDGothic"/>
              </a:rPr>
              <a:t>2</a:t>
            </a:r>
            <a:endParaRPr sz="1350">
              <a:latin typeface="BIZ UDGothic"/>
              <a:cs typeface="BIZ UDGothic"/>
            </a:endParaRPr>
          </a:p>
          <a:p>
            <a:pPr marR="3336925" algn="r">
              <a:lnSpc>
                <a:spcPct val="100000"/>
              </a:lnSpc>
              <a:spcBef>
                <a:spcPts val="35"/>
              </a:spcBef>
              <a:tabLst>
                <a:tab pos="349885" algn="l"/>
                <a:tab pos="612775" algn="l"/>
              </a:tabLst>
            </a:pPr>
            <a:r>
              <a:rPr sz="1350" b="1" spc="-25" dirty="0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sz="1350" b="1" spc="-50" dirty="0">
                <a:solidFill>
                  <a:srgbClr val="001F60"/>
                </a:solidFill>
                <a:latin typeface="BIZ UDGothic"/>
                <a:cs typeface="BIZ UDGothic"/>
              </a:rPr>
              <a:t>1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sz="1350" b="1" spc="-50" dirty="0">
                <a:solidFill>
                  <a:srgbClr val="001F60"/>
                </a:solidFill>
                <a:latin typeface="BIZ UDGothic"/>
                <a:cs typeface="BIZ UDGothic"/>
              </a:rPr>
              <a:t>5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prop.table(confm_lda,1)</a:t>
            </a:r>
            <a:endParaRPr sz="1350">
              <a:latin typeface="BIZ UDGothic"/>
              <a:cs typeface="BIZ UDGothic"/>
            </a:endParaRPr>
          </a:p>
          <a:p>
            <a:pPr marR="2108200" algn="r">
              <a:lnSpc>
                <a:spcPct val="100000"/>
              </a:lnSpc>
              <a:spcBef>
                <a:spcPts val="40"/>
              </a:spcBef>
              <a:tabLst>
                <a:tab pos="875665" algn="l"/>
              </a:tabLst>
            </a:pPr>
            <a:r>
              <a:rPr sz="1350" b="1" spc="-25" dirty="0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sz="1350" b="1" spc="-25" dirty="0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  <a:p>
            <a:pPr marR="210820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sz="1350" b="1" spc="85" dirty="0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0.7142857</a:t>
            </a:r>
            <a:r>
              <a:rPr sz="1350" b="1" spc="90" dirty="0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001F60"/>
                </a:solidFill>
                <a:latin typeface="BIZ UDGothic"/>
                <a:cs typeface="BIZ UDGothic"/>
              </a:rPr>
              <a:t>0.2857143</a:t>
            </a:r>
            <a:endParaRPr sz="1350">
              <a:latin typeface="BIZ UDGothic"/>
              <a:cs typeface="BIZ UDGothic"/>
            </a:endParaRPr>
          </a:p>
          <a:p>
            <a:pPr marR="2108200" algn="r">
              <a:lnSpc>
                <a:spcPct val="100000"/>
              </a:lnSpc>
              <a:spcBef>
                <a:spcPts val="35"/>
              </a:spcBef>
            </a:pP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sz="1350" b="1" spc="85" dirty="0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001F60"/>
                </a:solidFill>
                <a:latin typeface="BIZ UDGothic"/>
                <a:cs typeface="BIZ UDGothic"/>
              </a:rPr>
              <a:t>0.1666667</a:t>
            </a:r>
            <a:r>
              <a:rPr sz="1350" b="1" spc="90" dirty="0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001F60"/>
                </a:solidFill>
                <a:latin typeface="BIZ UDGothic"/>
                <a:cs typeface="BIZ UDGothic"/>
              </a:rPr>
              <a:t>0.8333333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r>
              <a:rPr sz="1350" b="1" spc="35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sz="1350" b="1" spc="4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1</a:t>
            </a:r>
            <a:r>
              <a:rPr sz="1350" b="1" spc="4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BIZ UDGothic"/>
                <a:cs typeface="BIZ UDGothic"/>
              </a:rPr>
              <a:t>-</a:t>
            </a:r>
            <a:r>
              <a:rPr sz="1350" b="1" spc="40" dirty="0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sum(diag(prop.table(confm_lda)))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sz="1350" b="1" spc="-10" dirty="0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50" b="1" dirty="0">
                <a:solidFill>
                  <a:srgbClr val="1F497C"/>
                </a:solidFill>
                <a:latin typeface="BIZ UDGothic"/>
                <a:cs typeface="BIZ UDGothic"/>
              </a:rPr>
              <a:t>[1]</a:t>
            </a:r>
            <a:r>
              <a:rPr sz="1350" b="1" spc="65" dirty="0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sz="1350" b="1" spc="-10" dirty="0">
                <a:solidFill>
                  <a:srgbClr val="1F497C"/>
                </a:solidFill>
                <a:latin typeface="BIZ UDGothic"/>
                <a:cs typeface="BIZ UDGothic"/>
              </a:rPr>
              <a:t>0.2307692</a:t>
            </a:r>
            <a:endParaRPr sz="1350">
              <a:latin typeface="BIZ UDGothic"/>
              <a:cs typeface="BIZ UD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0F231E1-35AE-B976-7D66-30239052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589"/>
            <a:ext cx="10693400" cy="59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7779"/>
            <a:ext cx="4276725" cy="457200"/>
            <a:chOff x="1077468" y="1147779"/>
            <a:chExt cx="4276725" cy="457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16829" y="1147779"/>
              <a:ext cx="2015489" cy="295910"/>
            </a:xfrm>
            <a:custGeom>
              <a:avLst/>
              <a:gdLst/>
              <a:ahLst/>
              <a:cxnLst/>
              <a:rect l="l" t="t" r="r" b="b"/>
              <a:pathLst>
                <a:path w="2015489" h="295909">
                  <a:moveTo>
                    <a:pt x="75032" y="254922"/>
                  </a:moveTo>
                  <a:lnTo>
                    <a:pt x="32650" y="254922"/>
                  </a:lnTo>
                  <a:lnTo>
                    <a:pt x="119612" y="62474"/>
                  </a:lnTo>
                  <a:lnTo>
                    <a:pt x="0" y="62474"/>
                  </a:lnTo>
                  <a:lnTo>
                    <a:pt x="0" y="28568"/>
                  </a:lnTo>
                  <a:lnTo>
                    <a:pt x="161681" y="28568"/>
                  </a:lnTo>
                  <a:lnTo>
                    <a:pt x="161681" y="59335"/>
                  </a:lnTo>
                  <a:lnTo>
                    <a:pt x="75032" y="254922"/>
                  </a:lnTo>
                  <a:close/>
                </a:path>
                <a:path w="2015489" h="295909">
                  <a:moveTo>
                    <a:pt x="233260" y="269363"/>
                  </a:moveTo>
                  <a:lnTo>
                    <a:pt x="193389" y="269363"/>
                  </a:lnTo>
                  <a:lnTo>
                    <a:pt x="193389" y="228551"/>
                  </a:lnTo>
                  <a:lnTo>
                    <a:pt x="233260" y="228551"/>
                  </a:lnTo>
                  <a:lnTo>
                    <a:pt x="233260" y="269363"/>
                  </a:lnTo>
                  <a:close/>
                </a:path>
                <a:path w="2015489" h="295909">
                  <a:moveTo>
                    <a:pt x="482845" y="49917"/>
                  </a:moveTo>
                  <a:lnTo>
                    <a:pt x="322420" y="49917"/>
                  </a:lnTo>
                  <a:lnTo>
                    <a:pt x="322420" y="17580"/>
                  </a:lnTo>
                  <a:lnTo>
                    <a:pt x="482845" y="17580"/>
                  </a:lnTo>
                  <a:lnTo>
                    <a:pt x="482845" y="49917"/>
                  </a:lnTo>
                  <a:close/>
                </a:path>
                <a:path w="2015489" h="295909">
                  <a:moveTo>
                    <a:pt x="320536" y="166704"/>
                  </a:moveTo>
                  <a:lnTo>
                    <a:pt x="320536" y="134368"/>
                  </a:lnTo>
                  <a:lnTo>
                    <a:pt x="347849" y="134368"/>
                  </a:lnTo>
                  <a:lnTo>
                    <a:pt x="347849" y="49917"/>
                  </a:lnTo>
                  <a:lnTo>
                    <a:pt x="386151" y="49917"/>
                  </a:lnTo>
                  <a:lnTo>
                    <a:pt x="386151" y="134054"/>
                  </a:lnTo>
                  <a:lnTo>
                    <a:pt x="491071" y="134054"/>
                  </a:lnTo>
                  <a:lnTo>
                    <a:pt x="442121" y="164153"/>
                  </a:lnTo>
                  <a:lnTo>
                    <a:pt x="363233" y="166390"/>
                  </a:lnTo>
                  <a:lnTo>
                    <a:pt x="320536" y="166704"/>
                  </a:lnTo>
                  <a:close/>
                </a:path>
                <a:path w="2015489" h="295909">
                  <a:moveTo>
                    <a:pt x="491071" y="134054"/>
                  </a:moveTo>
                  <a:lnTo>
                    <a:pt x="386151" y="134054"/>
                  </a:lnTo>
                  <a:lnTo>
                    <a:pt x="420057" y="133112"/>
                  </a:lnTo>
                  <a:lnTo>
                    <a:pt x="420057" y="49917"/>
                  </a:lnTo>
                  <a:lnTo>
                    <a:pt x="458358" y="49917"/>
                  </a:lnTo>
                  <a:lnTo>
                    <a:pt x="458358" y="131542"/>
                  </a:lnTo>
                  <a:lnTo>
                    <a:pt x="490870" y="131542"/>
                  </a:lnTo>
                  <a:lnTo>
                    <a:pt x="491071" y="134054"/>
                  </a:lnTo>
                  <a:close/>
                </a:path>
                <a:path w="2015489" h="295909">
                  <a:moveTo>
                    <a:pt x="490870" y="131542"/>
                  </a:moveTo>
                  <a:lnTo>
                    <a:pt x="458358" y="131542"/>
                  </a:lnTo>
                  <a:lnTo>
                    <a:pt x="463590" y="131123"/>
                  </a:lnTo>
                  <a:lnTo>
                    <a:pt x="468875" y="130757"/>
                  </a:lnTo>
                  <a:lnTo>
                    <a:pt x="479549" y="130129"/>
                  </a:lnTo>
                  <a:lnTo>
                    <a:pt x="490694" y="129344"/>
                  </a:lnTo>
                  <a:lnTo>
                    <a:pt x="490870" y="131542"/>
                  </a:lnTo>
                  <a:close/>
                </a:path>
                <a:path w="2015489" h="295909">
                  <a:moveTo>
                    <a:pt x="547832" y="207830"/>
                  </a:moveTo>
                  <a:lnTo>
                    <a:pt x="508275" y="207830"/>
                  </a:lnTo>
                  <a:lnTo>
                    <a:pt x="508275" y="0"/>
                  </a:lnTo>
                  <a:lnTo>
                    <a:pt x="547832" y="0"/>
                  </a:lnTo>
                  <a:lnTo>
                    <a:pt x="547832" y="78485"/>
                  </a:lnTo>
                  <a:lnTo>
                    <a:pt x="586133" y="78485"/>
                  </a:lnTo>
                  <a:lnTo>
                    <a:pt x="586133" y="113019"/>
                  </a:lnTo>
                  <a:lnTo>
                    <a:pt x="547832" y="113019"/>
                  </a:lnTo>
                  <a:lnTo>
                    <a:pt x="547832" y="207830"/>
                  </a:lnTo>
                  <a:close/>
                </a:path>
                <a:path w="2015489" h="295909">
                  <a:moveTo>
                    <a:pt x="554739" y="288828"/>
                  </a:moveTo>
                  <a:lnTo>
                    <a:pt x="366058" y="288828"/>
                  </a:lnTo>
                  <a:lnTo>
                    <a:pt x="366058" y="192133"/>
                  </a:lnTo>
                  <a:lnTo>
                    <a:pt x="405929" y="192133"/>
                  </a:lnTo>
                  <a:lnTo>
                    <a:pt x="405929" y="254922"/>
                  </a:lnTo>
                  <a:lnTo>
                    <a:pt x="554739" y="254922"/>
                  </a:lnTo>
                  <a:lnTo>
                    <a:pt x="554739" y="288828"/>
                  </a:lnTo>
                  <a:close/>
                </a:path>
                <a:path w="2015489" h="295909">
                  <a:moveTo>
                    <a:pt x="834149" y="294793"/>
                  </a:moveTo>
                  <a:lnTo>
                    <a:pt x="642329" y="294793"/>
                  </a:lnTo>
                  <a:lnTo>
                    <a:pt x="642329" y="212540"/>
                  </a:lnTo>
                  <a:lnTo>
                    <a:pt x="787057" y="212540"/>
                  </a:lnTo>
                  <a:lnTo>
                    <a:pt x="787057" y="191819"/>
                  </a:lnTo>
                  <a:lnTo>
                    <a:pt x="640759" y="191819"/>
                  </a:lnTo>
                  <a:lnTo>
                    <a:pt x="640759" y="160739"/>
                  </a:lnTo>
                  <a:lnTo>
                    <a:pt x="825358" y="160739"/>
                  </a:lnTo>
                  <a:lnTo>
                    <a:pt x="825358" y="242364"/>
                  </a:lnTo>
                  <a:lnTo>
                    <a:pt x="680630" y="242364"/>
                  </a:lnTo>
                  <a:lnTo>
                    <a:pt x="680630" y="263398"/>
                  </a:lnTo>
                  <a:lnTo>
                    <a:pt x="834149" y="263398"/>
                  </a:lnTo>
                  <a:lnTo>
                    <a:pt x="834149" y="294793"/>
                  </a:lnTo>
                  <a:close/>
                </a:path>
                <a:path w="2015489" h="295909">
                  <a:moveTo>
                    <a:pt x="733687" y="138763"/>
                  </a:moveTo>
                  <a:lnTo>
                    <a:pt x="595237" y="138763"/>
                  </a:lnTo>
                  <a:lnTo>
                    <a:pt x="595237" y="8476"/>
                  </a:lnTo>
                  <a:lnTo>
                    <a:pt x="633538" y="8476"/>
                  </a:lnTo>
                  <a:lnTo>
                    <a:pt x="633538" y="44893"/>
                  </a:lnTo>
                  <a:lnTo>
                    <a:pt x="733687" y="44893"/>
                  </a:lnTo>
                  <a:lnTo>
                    <a:pt x="733687" y="77230"/>
                  </a:lnTo>
                  <a:lnTo>
                    <a:pt x="633538" y="77230"/>
                  </a:lnTo>
                  <a:lnTo>
                    <a:pt x="633538" y="106427"/>
                  </a:lnTo>
                  <a:lnTo>
                    <a:pt x="733687" y="106427"/>
                  </a:lnTo>
                  <a:lnTo>
                    <a:pt x="733687" y="138763"/>
                  </a:lnTo>
                  <a:close/>
                </a:path>
                <a:path w="2015489" h="295909">
                  <a:moveTo>
                    <a:pt x="733687" y="44893"/>
                  </a:moveTo>
                  <a:lnTo>
                    <a:pt x="695385" y="44893"/>
                  </a:lnTo>
                  <a:lnTo>
                    <a:pt x="695385" y="8476"/>
                  </a:lnTo>
                  <a:lnTo>
                    <a:pt x="733687" y="8476"/>
                  </a:lnTo>
                  <a:lnTo>
                    <a:pt x="733687" y="44893"/>
                  </a:lnTo>
                  <a:close/>
                </a:path>
                <a:path w="2015489" h="295909">
                  <a:moveTo>
                    <a:pt x="733687" y="106427"/>
                  </a:moveTo>
                  <a:lnTo>
                    <a:pt x="695385" y="106427"/>
                  </a:lnTo>
                  <a:lnTo>
                    <a:pt x="695385" y="77230"/>
                  </a:lnTo>
                  <a:lnTo>
                    <a:pt x="733687" y="77230"/>
                  </a:lnTo>
                  <a:lnTo>
                    <a:pt x="733687" y="106427"/>
                  </a:lnTo>
                  <a:close/>
                </a:path>
                <a:path w="2015489" h="295909">
                  <a:moveTo>
                    <a:pt x="825358" y="147553"/>
                  </a:moveTo>
                  <a:lnTo>
                    <a:pt x="786115" y="147553"/>
                  </a:lnTo>
                  <a:lnTo>
                    <a:pt x="786115" y="118984"/>
                  </a:lnTo>
                  <a:lnTo>
                    <a:pt x="748128" y="118984"/>
                  </a:lnTo>
                  <a:lnTo>
                    <a:pt x="748128" y="86020"/>
                  </a:lnTo>
                  <a:lnTo>
                    <a:pt x="786115" y="86020"/>
                  </a:lnTo>
                  <a:lnTo>
                    <a:pt x="786115" y="64672"/>
                  </a:lnTo>
                  <a:lnTo>
                    <a:pt x="748128" y="64672"/>
                  </a:lnTo>
                  <a:lnTo>
                    <a:pt x="748128" y="31708"/>
                  </a:lnTo>
                  <a:lnTo>
                    <a:pt x="786115" y="31708"/>
                  </a:lnTo>
                  <a:lnTo>
                    <a:pt x="786115" y="0"/>
                  </a:lnTo>
                  <a:lnTo>
                    <a:pt x="825358" y="0"/>
                  </a:lnTo>
                  <a:lnTo>
                    <a:pt x="825358" y="147553"/>
                  </a:lnTo>
                  <a:close/>
                </a:path>
                <a:path w="2015489" h="295909">
                  <a:moveTo>
                    <a:pt x="1151860" y="207830"/>
                  </a:moveTo>
                  <a:lnTo>
                    <a:pt x="1112617" y="207830"/>
                  </a:lnTo>
                  <a:lnTo>
                    <a:pt x="1112617" y="138135"/>
                  </a:lnTo>
                  <a:lnTo>
                    <a:pt x="1074630" y="138135"/>
                  </a:lnTo>
                  <a:lnTo>
                    <a:pt x="1074630" y="104543"/>
                  </a:lnTo>
                  <a:lnTo>
                    <a:pt x="1112617" y="104543"/>
                  </a:lnTo>
                  <a:lnTo>
                    <a:pt x="1112617" y="75974"/>
                  </a:lnTo>
                  <a:lnTo>
                    <a:pt x="1074630" y="75974"/>
                  </a:lnTo>
                  <a:lnTo>
                    <a:pt x="1074630" y="42382"/>
                  </a:lnTo>
                  <a:lnTo>
                    <a:pt x="1112617" y="42382"/>
                  </a:lnTo>
                  <a:lnTo>
                    <a:pt x="1112617" y="0"/>
                  </a:lnTo>
                  <a:lnTo>
                    <a:pt x="1151860" y="0"/>
                  </a:lnTo>
                  <a:lnTo>
                    <a:pt x="1151860" y="207830"/>
                  </a:lnTo>
                  <a:close/>
                </a:path>
                <a:path w="2015489" h="295909">
                  <a:moveTo>
                    <a:pt x="1060188" y="165134"/>
                  </a:moveTo>
                  <a:lnTo>
                    <a:pt x="921739" y="165134"/>
                  </a:lnTo>
                  <a:lnTo>
                    <a:pt x="921739" y="14127"/>
                  </a:lnTo>
                  <a:lnTo>
                    <a:pt x="960354" y="14127"/>
                  </a:lnTo>
                  <a:lnTo>
                    <a:pt x="960354" y="59963"/>
                  </a:lnTo>
                  <a:lnTo>
                    <a:pt x="1060188" y="59963"/>
                  </a:lnTo>
                  <a:lnTo>
                    <a:pt x="1060188" y="93241"/>
                  </a:lnTo>
                  <a:lnTo>
                    <a:pt x="960354" y="93241"/>
                  </a:lnTo>
                  <a:lnTo>
                    <a:pt x="960354" y="131856"/>
                  </a:lnTo>
                  <a:lnTo>
                    <a:pt x="1060188" y="131856"/>
                  </a:lnTo>
                  <a:lnTo>
                    <a:pt x="1060188" y="165134"/>
                  </a:lnTo>
                  <a:close/>
                </a:path>
                <a:path w="2015489" h="295909">
                  <a:moveTo>
                    <a:pt x="1060188" y="59963"/>
                  </a:moveTo>
                  <a:lnTo>
                    <a:pt x="1021573" y="59963"/>
                  </a:lnTo>
                  <a:lnTo>
                    <a:pt x="1021573" y="14127"/>
                  </a:lnTo>
                  <a:lnTo>
                    <a:pt x="1060188" y="14127"/>
                  </a:lnTo>
                  <a:lnTo>
                    <a:pt x="1060188" y="59963"/>
                  </a:lnTo>
                  <a:close/>
                </a:path>
                <a:path w="2015489" h="295909">
                  <a:moveTo>
                    <a:pt x="1060188" y="131856"/>
                  </a:moveTo>
                  <a:lnTo>
                    <a:pt x="1021573" y="131856"/>
                  </a:lnTo>
                  <a:lnTo>
                    <a:pt x="1021573" y="93241"/>
                  </a:lnTo>
                  <a:lnTo>
                    <a:pt x="1060188" y="93241"/>
                  </a:lnTo>
                  <a:lnTo>
                    <a:pt x="1060188" y="131856"/>
                  </a:lnTo>
                  <a:close/>
                </a:path>
                <a:path w="2015489" h="295909">
                  <a:moveTo>
                    <a:pt x="1156569" y="288828"/>
                  </a:moveTo>
                  <a:lnTo>
                    <a:pt x="966005" y="288828"/>
                  </a:lnTo>
                  <a:lnTo>
                    <a:pt x="966005" y="193389"/>
                  </a:lnTo>
                  <a:lnTo>
                    <a:pt x="1005876" y="193389"/>
                  </a:lnTo>
                  <a:lnTo>
                    <a:pt x="1005876" y="254922"/>
                  </a:lnTo>
                  <a:lnTo>
                    <a:pt x="1156569" y="254922"/>
                  </a:lnTo>
                  <a:lnTo>
                    <a:pt x="1156569" y="288828"/>
                  </a:lnTo>
                  <a:close/>
                </a:path>
                <a:path w="2015489" h="295909">
                  <a:moveTo>
                    <a:pt x="1443828" y="196528"/>
                  </a:moveTo>
                  <a:lnTo>
                    <a:pt x="1176348" y="196528"/>
                  </a:lnTo>
                  <a:lnTo>
                    <a:pt x="1176348" y="162936"/>
                  </a:lnTo>
                  <a:lnTo>
                    <a:pt x="1443828" y="162936"/>
                  </a:lnTo>
                  <a:lnTo>
                    <a:pt x="1443828" y="196528"/>
                  </a:lnTo>
                  <a:close/>
                </a:path>
                <a:path w="2015489" h="295909">
                  <a:moveTo>
                    <a:pt x="1330180" y="291967"/>
                  </a:moveTo>
                  <a:lnTo>
                    <a:pt x="1290309" y="291967"/>
                  </a:lnTo>
                  <a:lnTo>
                    <a:pt x="1290309" y="196528"/>
                  </a:lnTo>
                  <a:lnTo>
                    <a:pt x="1330180" y="196528"/>
                  </a:lnTo>
                  <a:lnTo>
                    <a:pt x="1330180" y="291967"/>
                  </a:lnTo>
                  <a:close/>
                </a:path>
                <a:path w="2015489" h="295909">
                  <a:moveTo>
                    <a:pt x="1209626" y="144100"/>
                  </a:moveTo>
                  <a:lnTo>
                    <a:pt x="1193301" y="111450"/>
                  </a:lnTo>
                  <a:lnTo>
                    <a:pt x="1201728" y="107898"/>
                  </a:lnTo>
                  <a:lnTo>
                    <a:pt x="1210371" y="104150"/>
                  </a:lnTo>
                  <a:lnTo>
                    <a:pt x="1246082" y="87590"/>
                  </a:lnTo>
                  <a:lnTo>
                    <a:pt x="1280047" y="66369"/>
                  </a:lnTo>
                  <a:lnTo>
                    <a:pt x="1289995" y="47300"/>
                  </a:lnTo>
                  <a:lnTo>
                    <a:pt x="1289995" y="10046"/>
                  </a:lnTo>
                  <a:lnTo>
                    <a:pt x="1330180" y="10046"/>
                  </a:lnTo>
                  <a:lnTo>
                    <a:pt x="1330180" y="47300"/>
                  </a:lnTo>
                  <a:lnTo>
                    <a:pt x="1332273" y="55306"/>
                  </a:lnTo>
                  <a:lnTo>
                    <a:pt x="1365646" y="83352"/>
                  </a:lnTo>
                  <a:lnTo>
                    <a:pt x="1379273" y="90101"/>
                  </a:lnTo>
                  <a:lnTo>
                    <a:pt x="1310716" y="90101"/>
                  </a:lnTo>
                  <a:lnTo>
                    <a:pt x="1270531" y="116577"/>
                  </a:lnTo>
                  <a:lnTo>
                    <a:pt x="1231549" y="134681"/>
                  </a:lnTo>
                  <a:lnTo>
                    <a:pt x="1214649" y="142007"/>
                  </a:lnTo>
                  <a:lnTo>
                    <a:pt x="1209626" y="144100"/>
                  </a:lnTo>
                  <a:close/>
                </a:path>
                <a:path w="2015489" h="295909">
                  <a:moveTo>
                    <a:pt x="1410864" y="143472"/>
                  </a:moveTo>
                  <a:lnTo>
                    <a:pt x="1371673" y="126257"/>
                  </a:lnTo>
                  <a:lnTo>
                    <a:pt x="1331946" y="106348"/>
                  </a:lnTo>
                  <a:lnTo>
                    <a:pt x="1311030" y="90101"/>
                  </a:lnTo>
                  <a:lnTo>
                    <a:pt x="1379273" y="90101"/>
                  </a:lnTo>
                  <a:lnTo>
                    <a:pt x="1382834" y="91828"/>
                  </a:lnTo>
                  <a:lnTo>
                    <a:pt x="1391870" y="96066"/>
                  </a:lnTo>
                  <a:lnTo>
                    <a:pt x="1400945" y="100206"/>
                  </a:lnTo>
                  <a:lnTo>
                    <a:pt x="1409804" y="104150"/>
                  </a:lnTo>
                  <a:lnTo>
                    <a:pt x="1418448" y="107898"/>
                  </a:lnTo>
                  <a:lnTo>
                    <a:pt x="1426875" y="111450"/>
                  </a:lnTo>
                  <a:lnTo>
                    <a:pt x="1410864" y="143472"/>
                  </a:lnTo>
                  <a:close/>
                </a:path>
                <a:path w="2015489" h="295909">
                  <a:moveTo>
                    <a:pt x="1742075" y="207203"/>
                  </a:moveTo>
                  <a:lnTo>
                    <a:pt x="1702518" y="207203"/>
                  </a:lnTo>
                  <a:lnTo>
                    <a:pt x="1702518" y="95438"/>
                  </a:lnTo>
                  <a:lnTo>
                    <a:pt x="1651031" y="95438"/>
                  </a:lnTo>
                  <a:lnTo>
                    <a:pt x="1651031" y="61533"/>
                  </a:lnTo>
                  <a:lnTo>
                    <a:pt x="1702518" y="61533"/>
                  </a:lnTo>
                  <a:lnTo>
                    <a:pt x="1702518" y="0"/>
                  </a:lnTo>
                  <a:lnTo>
                    <a:pt x="1742075" y="0"/>
                  </a:lnTo>
                  <a:lnTo>
                    <a:pt x="1742075" y="207203"/>
                  </a:lnTo>
                  <a:close/>
                </a:path>
                <a:path w="2015489" h="295909">
                  <a:moveTo>
                    <a:pt x="1522314" y="179262"/>
                  </a:moveTo>
                  <a:lnTo>
                    <a:pt x="1497826" y="150379"/>
                  </a:lnTo>
                  <a:lnTo>
                    <a:pt x="1503958" y="145581"/>
                  </a:lnTo>
                  <a:lnTo>
                    <a:pt x="1510109" y="140607"/>
                  </a:lnTo>
                  <a:lnTo>
                    <a:pt x="1540277" y="114148"/>
                  </a:lnTo>
                  <a:lnTo>
                    <a:pt x="1564157" y="81154"/>
                  </a:lnTo>
                  <a:lnTo>
                    <a:pt x="1566894" y="12871"/>
                  </a:lnTo>
                  <a:lnTo>
                    <a:pt x="1607079" y="12871"/>
                  </a:lnTo>
                  <a:lnTo>
                    <a:pt x="1607079" y="64044"/>
                  </a:lnTo>
                  <a:lnTo>
                    <a:pt x="1607393" y="69067"/>
                  </a:lnTo>
                  <a:lnTo>
                    <a:pt x="1633156" y="110606"/>
                  </a:lnTo>
                  <a:lnTo>
                    <a:pt x="1640741" y="116787"/>
                  </a:lnTo>
                  <a:lnTo>
                    <a:pt x="1588242" y="116787"/>
                  </a:lnTo>
                  <a:lnTo>
                    <a:pt x="1569092" y="139077"/>
                  </a:lnTo>
                  <a:lnTo>
                    <a:pt x="1563754" y="144041"/>
                  </a:lnTo>
                  <a:lnTo>
                    <a:pt x="1536049" y="168038"/>
                  </a:lnTo>
                  <a:lnTo>
                    <a:pt x="1522314" y="179262"/>
                  </a:lnTo>
                  <a:close/>
                </a:path>
                <a:path w="2015489" h="295909">
                  <a:moveTo>
                    <a:pt x="1650403" y="168901"/>
                  </a:moveTo>
                  <a:lnTo>
                    <a:pt x="1615045" y="141981"/>
                  </a:lnTo>
                  <a:lnTo>
                    <a:pt x="1609590" y="137507"/>
                  </a:lnTo>
                  <a:lnTo>
                    <a:pt x="1604148" y="133112"/>
                  </a:lnTo>
                  <a:lnTo>
                    <a:pt x="1599544" y="129240"/>
                  </a:lnTo>
                  <a:lnTo>
                    <a:pt x="1592009" y="122542"/>
                  </a:lnTo>
                  <a:lnTo>
                    <a:pt x="1589602" y="119508"/>
                  </a:lnTo>
                  <a:lnTo>
                    <a:pt x="1588556" y="116787"/>
                  </a:lnTo>
                  <a:lnTo>
                    <a:pt x="1640741" y="116787"/>
                  </a:lnTo>
                  <a:lnTo>
                    <a:pt x="1644615" y="119867"/>
                  </a:lnTo>
                  <a:lnTo>
                    <a:pt x="1650403" y="124321"/>
                  </a:lnTo>
                  <a:lnTo>
                    <a:pt x="1661940" y="132955"/>
                  </a:lnTo>
                  <a:lnTo>
                    <a:pt x="1673321" y="141274"/>
                  </a:lnTo>
                  <a:lnTo>
                    <a:pt x="1650403" y="168901"/>
                  </a:lnTo>
                  <a:close/>
                </a:path>
                <a:path w="2015489" h="295909">
                  <a:moveTo>
                    <a:pt x="1746784" y="288828"/>
                  </a:moveTo>
                  <a:lnTo>
                    <a:pt x="1556220" y="288828"/>
                  </a:lnTo>
                  <a:lnTo>
                    <a:pt x="1556220" y="189622"/>
                  </a:lnTo>
                  <a:lnTo>
                    <a:pt x="1596091" y="189622"/>
                  </a:lnTo>
                  <a:lnTo>
                    <a:pt x="1596091" y="254922"/>
                  </a:lnTo>
                  <a:lnTo>
                    <a:pt x="1746784" y="254922"/>
                  </a:lnTo>
                  <a:lnTo>
                    <a:pt x="1746784" y="288828"/>
                  </a:lnTo>
                  <a:close/>
                </a:path>
                <a:path w="2015489" h="295909">
                  <a:moveTo>
                    <a:pt x="2015206" y="67811"/>
                  </a:moveTo>
                  <a:lnTo>
                    <a:pt x="1977533" y="67811"/>
                  </a:lnTo>
                  <a:lnTo>
                    <a:pt x="1977533" y="0"/>
                  </a:lnTo>
                  <a:lnTo>
                    <a:pt x="2015206" y="0"/>
                  </a:lnTo>
                  <a:lnTo>
                    <a:pt x="2015206" y="67811"/>
                  </a:lnTo>
                  <a:close/>
                </a:path>
                <a:path w="2015489" h="295909">
                  <a:moveTo>
                    <a:pt x="1953359" y="173924"/>
                  </a:moveTo>
                  <a:lnTo>
                    <a:pt x="1916000" y="173924"/>
                  </a:lnTo>
                  <a:lnTo>
                    <a:pt x="1916000" y="3767"/>
                  </a:lnTo>
                  <a:lnTo>
                    <a:pt x="1953359" y="3767"/>
                  </a:lnTo>
                  <a:lnTo>
                    <a:pt x="1953359" y="67811"/>
                  </a:lnTo>
                  <a:lnTo>
                    <a:pt x="2015206" y="67811"/>
                  </a:lnTo>
                  <a:lnTo>
                    <a:pt x="2015206" y="102031"/>
                  </a:lnTo>
                  <a:lnTo>
                    <a:pt x="1953359" y="102031"/>
                  </a:lnTo>
                  <a:lnTo>
                    <a:pt x="1953359" y="173924"/>
                  </a:lnTo>
                  <a:close/>
                </a:path>
                <a:path w="2015489" h="295909">
                  <a:moveTo>
                    <a:pt x="2015206" y="174552"/>
                  </a:moveTo>
                  <a:lnTo>
                    <a:pt x="1977533" y="174552"/>
                  </a:lnTo>
                  <a:lnTo>
                    <a:pt x="1977533" y="102031"/>
                  </a:lnTo>
                  <a:lnTo>
                    <a:pt x="2015206" y="102031"/>
                  </a:lnTo>
                  <a:lnTo>
                    <a:pt x="2015206" y="174552"/>
                  </a:lnTo>
                  <a:close/>
                </a:path>
                <a:path w="2015489" h="295909">
                  <a:moveTo>
                    <a:pt x="1773783" y="162622"/>
                  </a:moveTo>
                  <a:lnTo>
                    <a:pt x="1773783" y="15697"/>
                  </a:lnTo>
                  <a:lnTo>
                    <a:pt x="1888687" y="15697"/>
                  </a:lnTo>
                  <a:lnTo>
                    <a:pt x="1888687" y="48347"/>
                  </a:lnTo>
                  <a:lnTo>
                    <a:pt x="1811770" y="48347"/>
                  </a:lnTo>
                  <a:lnTo>
                    <a:pt x="1811770" y="73148"/>
                  </a:lnTo>
                  <a:lnTo>
                    <a:pt x="1886803" y="73148"/>
                  </a:lnTo>
                  <a:lnTo>
                    <a:pt x="1886803" y="105171"/>
                  </a:lnTo>
                  <a:lnTo>
                    <a:pt x="1811770" y="105171"/>
                  </a:lnTo>
                  <a:lnTo>
                    <a:pt x="1811770" y="129972"/>
                  </a:lnTo>
                  <a:lnTo>
                    <a:pt x="1898866" y="129972"/>
                  </a:lnTo>
                  <a:lnTo>
                    <a:pt x="1902186" y="157913"/>
                  </a:lnTo>
                  <a:lnTo>
                    <a:pt x="1859666" y="161259"/>
                  </a:lnTo>
                  <a:lnTo>
                    <a:pt x="1817421" y="162309"/>
                  </a:lnTo>
                  <a:lnTo>
                    <a:pt x="1773783" y="162622"/>
                  </a:lnTo>
                  <a:close/>
                </a:path>
                <a:path w="2015489" h="295909">
                  <a:moveTo>
                    <a:pt x="1898866" y="129972"/>
                  </a:moveTo>
                  <a:lnTo>
                    <a:pt x="1811770" y="129972"/>
                  </a:lnTo>
                  <a:lnTo>
                    <a:pt x="1835708" y="129776"/>
                  </a:lnTo>
                  <a:lnTo>
                    <a:pt x="1857920" y="129187"/>
                  </a:lnTo>
                  <a:lnTo>
                    <a:pt x="1868457" y="128707"/>
                  </a:lnTo>
                  <a:lnTo>
                    <a:pt x="1878719" y="128049"/>
                  </a:lnTo>
                  <a:lnTo>
                    <a:pt x="1888706" y="127215"/>
                  </a:lnTo>
                  <a:lnTo>
                    <a:pt x="1898419" y="126205"/>
                  </a:lnTo>
                  <a:lnTo>
                    <a:pt x="1898866" y="129972"/>
                  </a:lnTo>
                  <a:close/>
                </a:path>
                <a:path w="2015489" h="295909">
                  <a:moveTo>
                    <a:pt x="2015206" y="295735"/>
                  </a:moveTo>
                  <a:lnTo>
                    <a:pt x="1975649" y="295735"/>
                  </a:lnTo>
                  <a:lnTo>
                    <a:pt x="1975649" y="221016"/>
                  </a:lnTo>
                  <a:lnTo>
                    <a:pt x="1818991" y="221016"/>
                  </a:lnTo>
                  <a:lnTo>
                    <a:pt x="1818991" y="187738"/>
                  </a:lnTo>
                  <a:lnTo>
                    <a:pt x="2015206" y="187738"/>
                  </a:lnTo>
                  <a:lnTo>
                    <a:pt x="2015206" y="295735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30629" y="1925573"/>
            <a:ext cx="306705" cy="306705"/>
            <a:chOff x="1230629" y="1925573"/>
            <a:chExt cx="306705" cy="306705"/>
          </a:xfrm>
        </p:grpSpPr>
        <p:sp>
          <p:nvSpPr>
            <p:cNvPr id="6" name="object 6"/>
            <p:cNvSpPr/>
            <p:nvPr/>
          </p:nvSpPr>
          <p:spPr>
            <a:xfrm>
              <a:off x="1242059" y="2078227"/>
              <a:ext cx="283845" cy="142240"/>
            </a:xfrm>
            <a:custGeom>
              <a:avLst/>
              <a:gdLst/>
              <a:ahLst/>
              <a:cxnLst/>
              <a:rect l="l" t="t" r="r" b="b"/>
              <a:pathLst>
                <a:path w="283844" h="142239">
                  <a:moveTo>
                    <a:pt x="141732" y="142240"/>
                  </a:moveTo>
                  <a:lnTo>
                    <a:pt x="0" y="508"/>
                  </a:lnTo>
                  <a:lnTo>
                    <a:pt x="140208" y="140715"/>
                  </a:lnTo>
                  <a:lnTo>
                    <a:pt x="142240" y="141731"/>
                  </a:lnTo>
                  <a:lnTo>
                    <a:pt x="141732" y="142240"/>
                  </a:lnTo>
                  <a:close/>
                </a:path>
                <a:path w="283844" h="142239">
                  <a:moveTo>
                    <a:pt x="143256" y="140715"/>
                  </a:moveTo>
                  <a:lnTo>
                    <a:pt x="281940" y="2031"/>
                  </a:lnTo>
                  <a:lnTo>
                    <a:pt x="282955" y="0"/>
                  </a:lnTo>
                  <a:lnTo>
                    <a:pt x="283464" y="508"/>
                  </a:lnTo>
                  <a:lnTo>
                    <a:pt x="143256" y="140715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2059" y="2078227"/>
              <a:ext cx="283845" cy="142240"/>
            </a:xfrm>
            <a:custGeom>
              <a:avLst/>
              <a:gdLst/>
              <a:ahLst/>
              <a:cxnLst/>
              <a:rect l="l" t="t" r="r" b="b"/>
              <a:pathLst>
                <a:path w="283844" h="142239">
                  <a:moveTo>
                    <a:pt x="0" y="508"/>
                  </a:moveTo>
                  <a:lnTo>
                    <a:pt x="0" y="507"/>
                  </a:lnTo>
                </a:path>
                <a:path w="283844" h="142239">
                  <a:moveTo>
                    <a:pt x="142240" y="141731"/>
                  </a:moveTo>
                  <a:lnTo>
                    <a:pt x="141732" y="142240"/>
                  </a:lnTo>
                  <a:lnTo>
                    <a:pt x="0" y="508"/>
                  </a:lnTo>
                </a:path>
                <a:path w="283844" h="142239">
                  <a:moveTo>
                    <a:pt x="282955" y="0"/>
                  </a:moveTo>
                  <a:lnTo>
                    <a:pt x="283464" y="508"/>
                  </a:lnTo>
                  <a:lnTo>
                    <a:pt x="143256" y="140715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2059" y="1937003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141732" y="283463"/>
                  </a:moveTo>
                  <a:lnTo>
                    <a:pt x="0" y="141732"/>
                  </a:lnTo>
                  <a:lnTo>
                    <a:pt x="141732" y="0"/>
                  </a:lnTo>
                  <a:lnTo>
                    <a:pt x="283464" y="141732"/>
                  </a:lnTo>
                  <a:lnTo>
                    <a:pt x="141732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2059" y="1937003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0" y="141732"/>
                  </a:moveTo>
                  <a:lnTo>
                    <a:pt x="141732" y="0"/>
                  </a:lnTo>
                  <a:lnTo>
                    <a:pt x="283464" y="141732"/>
                  </a:lnTo>
                  <a:lnTo>
                    <a:pt x="141732" y="283463"/>
                  </a:lnTo>
                  <a:lnTo>
                    <a:pt x="0" y="141732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44749" y="2014496"/>
            <a:ext cx="1109345" cy="193040"/>
          </a:xfrm>
          <a:custGeom>
            <a:avLst/>
            <a:gdLst/>
            <a:ahLst/>
            <a:cxnLst/>
            <a:rect l="l" t="t" r="r" b="b"/>
            <a:pathLst>
              <a:path w="1109345" h="193039">
                <a:moveTo>
                  <a:pt x="86703" y="104607"/>
                </a:moveTo>
                <a:lnTo>
                  <a:pt x="0" y="104607"/>
                </a:lnTo>
                <a:lnTo>
                  <a:pt x="0" y="9253"/>
                </a:lnTo>
                <a:lnTo>
                  <a:pt x="17702" y="9253"/>
                </a:lnTo>
                <a:lnTo>
                  <a:pt x="17702" y="43049"/>
                </a:lnTo>
                <a:lnTo>
                  <a:pt x="86703" y="43049"/>
                </a:lnTo>
                <a:lnTo>
                  <a:pt x="86703" y="59143"/>
                </a:lnTo>
                <a:lnTo>
                  <a:pt x="17702" y="59143"/>
                </a:lnTo>
                <a:lnTo>
                  <a:pt x="17702" y="88513"/>
                </a:lnTo>
                <a:lnTo>
                  <a:pt x="86703" y="88513"/>
                </a:lnTo>
                <a:lnTo>
                  <a:pt x="86703" y="104607"/>
                </a:lnTo>
                <a:close/>
              </a:path>
              <a:path w="1109345" h="193039">
                <a:moveTo>
                  <a:pt x="86703" y="43049"/>
                </a:moveTo>
                <a:lnTo>
                  <a:pt x="69000" y="43049"/>
                </a:lnTo>
                <a:lnTo>
                  <a:pt x="69000" y="9253"/>
                </a:lnTo>
                <a:lnTo>
                  <a:pt x="86703" y="9253"/>
                </a:lnTo>
                <a:lnTo>
                  <a:pt x="86703" y="43049"/>
                </a:lnTo>
                <a:close/>
              </a:path>
              <a:path w="1109345" h="193039">
                <a:moveTo>
                  <a:pt x="86703" y="88513"/>
                </a:moveTo>
                <a:lnTo>
                  <a:pt x="69000" y="88513"/>
                </a:lnTo>
                <a:lnTo>
                  <a:pt x="69000" y="59143"/>
                </a:lnTo>
                <a:lnTo>
                  <a:pt x="86703" y="59143"/>
                </a:lnTo>
                <a:lnTo>
                  <a:pt x="86703" y="88513"/>
                </a:lnTo>
                <a:close/>
              </a:path>
              <a:path w="1109345" h="193039">
                <a:moveTo>
                  <a:pt x="145243" y="135386"/>
                </a:moveTo>
                <a:lnTo>
                  <a:pt x="127339" y="135386"/>
                </a:lnTo>
                <a:lnTo>
                  <a:pt x="127339" y="87105"/>
                </a:lnTo>
                <a:lnTo>
                  <a:pt x="94146" y="87105"/>
                </a:lnTo>
                <a:lnTo>
                  <a:pt x="94146" y="71012"/>
                </a:lnTo>
                <a:lnTo>
                  <a:pt x="127339" y="71012"/>
                </a:lnTo>
                <a:lnTo>
                  <a:pt x="127339" y="47274"/>
                </a:lnTo>
                <a:lnTo>
                  <a:pt x="94146" y="47274"/>
                </a:lnTo>
                <a:lnTo>
                  <a:pt x="94146" y="31181"/>
                </a:lnTo>
                <a:lnTo>
                  <a:pt x="127339" y="31181"/>
                </a:lnTo>
                <a:lnTo>
                  <a:pt x="127339" y="0"/>
                </a:lnTo>
                <a:lnTo>
                  <a:pt x="145243" y="0"/>
                </a:lnTo>
                <a:lnTo>
                  <a:pt x="145243" y="135386"/>
                </a:lnTo>
                <a:close/>
              </a:path>
              <a:path w="1109345" h="193039">
                <a:moveTo>
                  <a:pt x="149870" y="185476"/>
                </a:moveTo>
                <a:lnTo>
                  <a:pt x="28565" y="185476"/>
                </a:lnTo>
                <a:lnTo>
                  <a:pt x="28565" y="122511"/>
                </a:lnTo>
                <a:lnTo>
                  <a:pt x="46872" y="122511"/>
                </a:lnTo>
                <a:lnTo>
                  <a:pt x="46872" y="169182"/>
                </a:lnTo>
                <a:lnTo>
                  <a:pt x="149870" y="169182"/>
                </a:lnTo>
                <a:lnTo>
                  <a:pt x="149870" y="185476"/>
                </a:lnTo>
                <a:close/>
              </a:path>
              <a:path w="1109345" h="193039">
                <a:moveTo>
                  <a:pt x="346411" y="121706"/>
                </a:moveTo>
                <a:lnTo>
                  <a:pt x="173406" y="121706"/>
                </a:lnTo>
                <a:lnTo>
                  <a:pt x="173406" y="105613"/>
                </a:lnTo>
                <a:lnTo>
                  <a:pt x="346411" y="105613"/>
                </a:lnTo>
                <a:lnTo>
                  <a:pt x="346411" y="121706"/>
                </a:lnTo>
                <a:close/>
              </a:path>
              <a:path w="1109345" h="193039">
                <a:moveTo>
                  <a:pt x="269162" y="187689"/>
                </a:moveTo>
                <a:lnTo>
                  <a:pt x="250856" y="187689"/>
                </a:lnTo>
                <a:lnTo>
                  <a:pt x="250856" y="121706"/>
                </a:lnTo>
                <a:lnTo>
                  <a:pt x="269162" y="121706"/>
                </a:lnTo>
                <a:lnTo>
                  <a:pt x="269162" y="187689"/>
                </a:lnTo>
                <a:close/>
              </a:path>
              <a:path w="1109345" h="193039">
                <a:moveTo>
                  <a:pt x="192420" y="89720"/>
                </a:moveTo>
                <a:lnTo>
                  <a:pt x="185074" y="75551"/>
                </a:lnTo>
                <a:lnTo>
                  <a:pt x="191220" y="73067"/>
                </a:lnTo>
                <a:lnTo>
                  <a:pt x="197698" y="70371"/>
                </a:lnTo>
                <a:lnTo>
                  <a:pt x="234362" y="53198"/>
                </a:lnTo>
                <a:lnTo>
                  <a:pt x="250655" y="6437"/>
                </a:lnTo>
                <a:lnTo>
                  <a:pt x="268961" y="6437"/>
                </a:lnTo>
                <a:lnTo>
                  <a:pt x="274795" y="45595"/>
                </a:lnTo>
                <a:lnTo>
                  <a:pt x="285622" y="53510"/>
                </a:lnTo>
                <a:lnTo>
                  <a:pt x="258617" y="53510"/>
                </a:lnTo>
                <a:lnTo>
                  <a:pt x="225035" y="76178"/>
                </a:lnTo>
                <a:lnTo>
                  <a:pt x="199278" y="87201"/>
                </a:lnTo>
                <a:lnTo>
                  <a:pt x="192420" y="89720"/>
                </a:lnTo>
                <a:close/>
              </a:path>
              <a:path w="1109345" h="193039">
                <a:moveTo>
                  <a:pt x="259743" y="54985"/>
                </a:moveTo>
                <a:lnTo>
                  <a:pt x="258617" y="53510"/>
                </a:lnTo>
                <a:lnTo>
                  <a:pt x="260905" y="53510"/>
                </a:lnTo>
                <a:lnTo>
                  <a:pt x="259743" y="54985"/>
                </a:lnTo>
                <a:close/>
              </a:path>
              <a:path w="1109345" h="193039">
                <a:moveTo>
                  <a:pt x="326800" y="89318"/>
                </a:moveTo>
                <a:lnTo>
                  <a:pt x="288106" y="72938"/>
                </a:lnTo>
                <a:lnTo>
                  <a:pt x="259743" y="54985"/>
                </a:lnTo>
                <a:lnTo>
                  <a:pt x="260905" y="53510"/>
                </a:lnTo>
                <a:lnTo>
                  <a:pt x="285622" y="53510"/>
                </a:lnTo>
                <a:lnTo>
                  <a:pt x="295222" y="58497"/>
                </a:lnTo>
                <a:lnTo>
                  <a:pt x="302367" y="61915"/>
                </a:lnTo>
                <a:lnTo>
                  <a:pt x="333938" y="75356"/>
                </a:lnTo>
                <a:lnTo>
                  <a:pt x="326800" y="89318"/>
                </a:lnTo>
                <a:close/>
              </a:path>
              <a:path w="1109345" h="193039">
                <a:moveTo>
                  <a:pt x="512576" y="134983"/>
                </a:moveTo>
                <a:lnTo>
                  <a:pt x="494470" y="134983"/>
                </a:lnTo>
                <a:lnTo>
                  <a:pt x="494470" y="60149"/>
                </a:lnTo>
                <a:lnTo>
                  <a:pt x="453030" y="60149"/>
                </a:lnTo>
                <a:lnTo>
                  <a:pt x="453030" y="43854"/>
                </a:lnTo>
                <a:lnTo>
                  <a:pt x="494470" y="43854"/>
                </a:lnTo>
                <a:lnTo>
                  <a:pt x="494470" y="0"/>
                </a:lnTo>
                <a:lnTo>
                  <a:pt x="512576" y="0"/>
                </a:lnTo>
                <a:lnTo>
                  <a:pt x="512576" y="134983"/>
                </a:lnTo>
                <a:close/>
              </a:path>
              <a:path w="1109345" h="193039">
                <a:moveTo>
                  <a:pt x="368665" y="113458"/>
                </a:moveTo>
                <a:lnTo>
                  <a:pt x="358079" y="100967"/>
                </a:lnTo>
                <a:lnTo>
                  <a:pt x="363824" y="96346"/>
                </a:lnTo>
                <a:lnTo>
                  <a:pt x="369653" y="91556"/>
                </a:lnTo>
                <a:lnTo>
                  <a:pt x="400283" y="61842"/>
                </a:lnTo>
                <a:lnTo>
                  <a:pt x="404750" y="8650"/>
                </a:lnTo>
                <a:lnTo>
                  <a:pt x="423257" y="8650"/>
                </a:lnTo>
                <a:lnTo>
                  <a:pt x="423382" y="47220"/>
                </a:lnTo>
                <a:lnTo>
                  <a:pt x="435614" y="69805"/>
                </a:lnTo>
                <a:lnTo>
                  <a:pt x="413331" y="69805"/>
                </a:lnTo>
                <a:lnTo>
                  <a:pt x="414093" y="72204"/>
                </a:lnTo>
                <a:lnTo>
                  <a:pt x="414691" y="72808"/>
                </a:lnTo>
                <a:lnTo>
                  <a:pt x="408818" y="78971"/>
                </a:lnTo>
                <a:lnTo>
                  <a:pt x="375205" y="108836"/>
                </a:lnTo>
                <a:lnTo>
                  <a:pt x="368665" y="113458"/>
                </a:lnTo>
                <a:close/>
              </a:path>
              <a:path w="1109345" h="193039">
                <a:moveTo>
                  <a:pt x="414691" y="72808"/>
                </a:moveTo>
                <a:lnTo>
                  <a:pt x="414093" y="72204"/>
                </a:lnTo>
                <a:lnTo>
                  <a:pt x="413331" y="69805"/>
                </a:lnTo>
                <a:lnTo>
                  <a:pt x="416326" y="69805"/>
                </a:lnTo>
                <a:lnTo>
                  <a:pt x="416165" y="70846"/>
                </a:lnTo>
                <a:lnTo>
                  <a:pt x="414691" y="72808"/>
                </a:lnTo>
                <a:close/>
              </a:path>
              <a:path w="1109345" h="193039">
                <a:moveTo>
                  <a:pt x="457125" y="107423"/>
                </a:moveTo>
                <a:lnTo>
                  <a:pt x="419376" y="77546"/>
                </a:lnTo>
                <a:lnTo>
                  <a:pt x="414691" y="72808"/>
                </a:lnTo>
                <a:lnTo>
                  <a:pt x="416165" y="70846"/>
                </a:lnTo>
                <a:lnTo>
                  <a:pt x="416326" y="69805"/>
                </a:lnTo>
                <a:lnTo>
                  <a:pt x="435614" y="69805"/>
                </a:lnTo>
                <a:lnTo>
                  <a:pt x="437942" y="72269"/>
                </a:lnTo>
                <a:lnTo>
                  <a:pt x="442401" y="75469"/>
                </a:lnTo>
                <a:lnTo>
                  <a:pt x="447205" y="79135"/>
                </a:lnTo>
                <a:lnTo>
                  <a:pt x="467313" y="95328"/>
                </a:lnTo>
                <a:lnTo>
                  <a:pt x="457125" y="107423"/>
                </a:lnTo>
                <a:close/>
              </a:path>
              <a:path w="1109345" h="193039">
                <a:moveTo>
                  <a:pt x="517202" y="185476"/>
                </a:moveTo>
                <a:lnTo>
                  <a:pt x="396099" y="185476"/>
                </a:lnTo>
                <a:lnTo>
                  <a:pt x="396099" y="120298"/>
                </a:lnTo>
                <a:lnTo>
                  <a:pt x="414406" y="120298"/>
                </a:lnTo>
                <a:lnTo>
                  <a:pt x="414406" y="169182"/>
                </a:lnTo>
                <a:lnTo>
                  <a:pt x="517202" y="169182"/>
                </a:lnTo>
                <a:lnTo>
                  <a:pt x="517202" y="185476"/>
                </a:lnTo>
                <a:close/>
              </a:path>
              <a:path w="1109345" h="193039">
                <a:moveTo>
                  <a:pt x="699461" y="46670"/>
                </a:moveTo>
                <a:lnTo>
                  <a:pt x="681557" y="46670"/>
                </a:lnTo>
                <a:lnTo>
                  <a:pt x="681557" y="0"/>
                </a:lnTo>
                <a:lnTo>
                  <a:pt x="699461" y="0"/>
                </a:lnTo>
                <a:lnTo>
                  <a:pt x="699461" y="46670"/>
                </a:lnTo>
                <a:close/>
              </a:path>
              <a:path w="1109345" h="193039">
                <a:moveTo>
                  <a:pt x="658825" y="113659"/>
                </a:moveTo>
                <a:lnTo>
                  <a:pt x="640921" y="113659"/>
                </a:lnTo>
                <a:lnTo>
                  <a:pt x="640921" y="2414"/>
                </a:lnTo>
                <a:lnTo>
                  <a:pt x="658825" y="2414"/>
                </a:lnTo>
                <a:lnTo>
                  <a:pt x="658825" y="46670"/>
                </a:lnTo>
                <a:lnTo>
                  <a:pt x="699461" y="46670"/>
                </a:lnTo>
                <a:lnTo>
                  <a:pt x="699461" y="63166"/>
                </a:lnTo>
                <a:lnTo>
                  <a:pt x="658825" y="63166"/>
                </a:lnTo>
                <a:lnTo>
                  <a:pt x="658825" y="113659"/>
                </a:lnTo>
                <a:close/>
              </a:path>
              <a:path w="1109345" h="193039">
                <a:moveTo>
                  <a:pt x="699461" y="114062"/>
                </a:moveTo>
                <a:lnTo>
                  <a:pt x="681557" y="114062"/>
                </a:lnTo>
                <a:lnTo>
                  <a:pt x="681557" y="63166"/>
                </a:lnTo>
                <a:lnTo>
                  <a:pt x="699461" y="63166"/>
                </a:lnTo>
                <a:lnTo>
                  <a:pt x="699461" y="114062"/>
                </a:lnTo>
                <a:close/>
              </a:path>
              <a:path w="1109345" h="193039">
                <a:moveTo>
                  <a:pt x="547780" y="102796"/>
                </a:moveTo>
                <a:lnTo>
                  <a:pt x="547780" y="10460"/>
                </a:lnTo>
                <a:lnTo>
                  <a:pt x="620402" y="10460"/>
                </a:lnTo>
                <a:lnTo>
                  <a:pt x="620402" y="26554"/>
                </a:lnTo>
                <a:lnTo>
                  <a:pt x="565684" y="26554"/>
                </a:lnTo>
                <a:lnTo>
                  <a:pt x="565684" y="48481"/>
                </a:lnTo>
                <a:lnTo>
                  <a:pt x="619195" y="48481"/>
                </a:lnTo>
                <a:lnTo>
                  <a:pt x="619195" y="64574"/>
                </a:lnTo>
                <a:lnTo>
                  <a:pt x="565684" y="64574"/>
                </a:lnTo>
                <a:lnTo>
                  <a:pt x="565684" y="86703"/>
                </a:lnTo>
                <a:lnTo>
                  <a:pt x="629766" y="86703"/>
                </a:lnTo>
                <a:lnTo>
                  <a:pt x="631265" y="99348"/>
                </a:lnTo>
                <a:lnTo>
                  <a:pt x="589002" y="102494"/>
                </a:lnTo>
                <a:lnTo>
                  <a:pt x="582290" y="102629"/>
                </a:lnTo>
                <a:lnTo>
                  <a:pt x="547780" y="102796"/>
                </a:lnTo>
                <a:close/>
              </a:path>
              <a:path w="1109345" h="193039">
                <a:moveTo>
                  <a:pt x="629766" y="86703"/>
                </a:moveTo>
                <a:lnTo>
                  <a:pt x="572121" y="86703"/>
                </a:lnTo>
                <a:lnTo>
                  <a:pt x="586661" y="86559"/>
                </a:lnTo>
                <a:lnTo>
                  <a:pt x="591377" y="86430"/>
                </a:lnTo>
                <a:lnTo>
                  <a:pt x="629385" y="83484"/>
                </a:lnTo>
                <a:lnTo>
                  <a:pt x="629766" y="86703"/>
                </a:lnTo>
                <a:close/>
              </a:path>
              <a:path w="1109345" h="193039">
                <a:moveTo>
                  <a:pt x="699461" y="189299"/>
                </a:moveTo>
                <a:lnTo>
                  <a:pt x="681356" y="189299"/>
                </a:lnTo>
                <a:lnTo>
                  <a:pt x="681356" y="137397"/>
                </a:lnTo>
                <a:lnTo>
                  <a:pt x="575742" y="137397"/>
                </a:lnTo>
                <a:lnTo>
                  <a:pt x="575742" y="121103"/>
                </a:lnTo>
                <a:lnTo>
                  <a:pt x="699461" y="121103"/>
                </a:lnTo>
                <a:lnTo>
                  <a:pt x="699461" y="189299"/>
                </a:lnTo>
                <a:close/>
              </a:path>
              <a:path w="1109345" h="193039">
                <a:moveTo>
                  <a:pt x="867308" y="192517"/>
                </a:moveTo>
                <a:lnTo>
                  <a:pt x="851856" y="192517"/>
                </a:lnTo>
                <a:lnTo>
                  <a:pt x="844594" y="191729"/>
                </a:lnTo>
                <a:lnTo>
                  <a:pt x="804404" y="167473"/>
                </a:lnTo>
                <a:lnTo>
                  <a:pt x="802861" y="162378"/>
                </a:lnTo>
                <a:lnTo>
                  <a:pt x="802861" y="143359"/>
                </a:lnTo>
                <a:lnTo>
                  <a:pt x="830988" y="117269"/>
                </a:lnTo>
                <a:lnTo>
                  <a:pt x="851956" y="113458"/>
                </a:lnTo>
                <a:lnTo>
                  <a:pt x="867233" y="113458"/>
                </a:lnTo>
                <a:lnTo>
                  <a:pt x="904513" y="125739"/>
                </a:lnTo>
                <a:lnTo>
                  <a:pt x="908477" y="129351"/>
                </a:lnTo>
                <a:lnTo>
                  <a:pt x="854375" y="129351"/>
                </a:lnTo>
                <a:lnTo>
                  <a:pt x="849363" y="129838"/>
                </a:lnTo>
                <a:lnTo>
                  <a:pt x="820564" y="146527"/>
                </a:lnTo>
                <a:lnTo>
                  <a:pt x="820564" y="159352"/>
                </a:lnTo>
                <a:lnTo>
                  <a:pt x="908450" y="176625"/>
                </a:lnTo>
                <a:lnTo>
                  <a:pt x="904445" y="180280"/>
                </a:lnTo>
                <a:lnTo>
                  <a:pt x="894110" y="186285"/>
                </a:lnTo>
                <a:lnTo>
                  <a:pt x="888133" y="188575"/>
                </a:lnTo>
                <a:lnTo>
                  <a:pt x="874560" y="191729"/>
                </a:lnTo>
                <a:lnTo>
                  <a:pt x="867308" y="192517"/>
                </a:lnTo>
                <a:close/>
              </a:path>
              <a:path w="1109345" h="193039">
                <a:moveTo>
                  <a:pt x="908450" y="176625"/>
                </a:moveTo>
                <a:lnTo>
                  <a:pt x="859590" y="176625"/>
                </a:lnTo>
                <a:lnTo>
                  <a:pt x="864869" y="176625"/>
                </a:lnTo>
                <a:lnTo>
                  <a:pt x="869882" y="176144"/>
                </a:lnTo>
                <a:lnTo>
                  <a:pt x="898608" y="146527"/>
                </a:lnTo>
                <a:lnTo>
                  <a:pt x="897599" y="143767"/>
                </a:lnTo>
                <a:lnTo>
                  <a:pt x="864789" y="129351"/>
                </a:lnTo>
                <a:lnTo>
                  <a:pt x="908477" y="129351"/>
                </a:lnTo>
                <a:lnTo>
                  <a:pt x="908635" y="129494"/>
                </a:lnTo>
                <a:lnTo>
                  <a:pt x="914783" y="138502"/>
                </a:lnTo>
                <a:lnTo>
                  <a:pt x="916269" y="143359"/>
                </a:lnTo>
                <a:lnTo>
                  <a:pt x="916310" y="162378"/>
                </a:lnTo>
                <a:lnTo>
                  <a:pt x="914857" y="167152"/>
                </a:lnTo>
                <a:lnTo>
                  <a:pt x="914744" y="167473"/>
                </a:lnTo>
                <a:lnTo>
                  <a:pt x="908577" y="176509"/>
                </a:lnTo>
                <a:close/>
              </a:path>
              <a:path w="1109345" h="193039">
                <a:moveTo>
                  <a:pt x="863211" y="99578"/>
                </a:moveTo>
                <a:lnTo>
                  <a:pt x="776307" y="99578"/>
                </a:lnTo>
                <a:lnTo>
                  <a:pt x="776307" y="8851"/>
                </a:lnTo>
                <a:lnTo>
                  <a:pt x="794010" y="8851"/>
                </a:lnTo>
                <a:lnTo>
                  <a:pt x="794010" y="40837"/>
                </a:lnTo>
                <a:lnTo>
                  <a:pt x="863211" y="40837"/>
                </a:lnTo>
                <a:lnTo>
                  <a:pt x="863211" y="56930"/>
                </a:lnTo>
                <a:lnTo>
                  <a:pt x="794010" y="56930"/>
                </a:lnTo>
                <a:lnTo>
                  <a:pt x="794010" y="83484"/>
                </a:lnTo>
                <a:lnTo>
                  <a:pt x="863211" y="83484"/>
                </a:lnTo>
                <a:lnTo>
                  <a:pt x="863211" y="99578"/>
                </a:lnTo>
                <a:close/>
              </a:path>
              <a:path w="1109345" h="193039">
                <a:moveTo>
                  <a:pt x="863211" y="40837"/>
                </a:moveTo>
                <a:lnTo>
                  <a:pt x="845509" y="40837"/>
                </a:lnTo>
                <a:lnTo>
                  <a:pt x="845509" y="8851"/>
                </a:lnTo>
                <a:lnTo>
                  <a:pt x="863211" y="8851"/>
                </a:lnTo>
                <a:lnTo>
                  <a:pt x="863211" y="40837"/>
                </a:lnTo>
                <a:close/>
              </a:path>
              <a:path w="1109345" h="193039">
                <a:moveTo>
                  <a:pt x="863211" y="83484"/>
                </a:moveTo>
                <a:lnTo>
                  <a:pt x="845509" y="83484"/>
                </a:lnTo>
                <a:lnTo>
                  <a:pt x="845509" y="56930"/>
                </a:lnTo>
                <a:lnTo>
                  <a:pt x="863211" y="56930"/>
                </a:lnTo>
                <a:lnTo>
                  <a:pt x="863211" y="83484"/>
                </a:lnTo>
                <a:close/>
              </a:path>
              <a:path w="1109345" h="193039">
                <a:moveTo>
                  <a:pt x="915314" y="113257"/>
                </a:moveTo>
                <a:lnTo>
                  <a:pt x="897209" y="113257"/>
                </a:lnTo>
                <a:lnTo>
                  <a:pt x="897209" y="0"/>
                </a:lnTo>
                <a:lnTo>
                  <a:pt x="915314" y="0"/>
                </a:lnTo>
                <a:lnTo>
                  <a:pt x="915314" y="44659"/>
                </a:lnTo>
                <a:lnTo>
                  <a:pt x="943477" y="44659"/>
                </a:lnTo>
                <a:lnTo>
                  <a:pt x="943477" y="60953"/>
                </a:lnTo>
                <a:lnTo>
                  <a:pt x="915314" y="60953"/>
                </a:lnTo>
                <a:lnTo>
                  <a:pt x="915314" y="113257"/>
                </a:lnTo>
                <a:close/>
              </a:path>
              <a:path w="1109345" h="193039">
                <a:moveTo>
                  <a:pt x="1108838" y="41440"/>
                </a:moveTo>
                <a:lnTo>
                  <a:pt x="1090732" y="41440"/>
                </a:lnTo>
                <a:lnTo>
                  <a:pt x="1090732" y="0"/>
                </a:lnTo>
                <a:lnTo>
                  <a:pt x="1108838" y="0"/>
                </a:lnTo>
                <a:lnTo>
                  <a:pt x="1108838" y="41440"/>
                </a:lnTo>
                <a:close/>
              </a:path>
              <a:path w="1109345" h="193039">
                <a:moveTo>
                  <a:pt x="1051505" y="92336"/>
                </a:moveTo>
                <a:lnTo>
                  <a:pt x="963795" y="92336"/>
                </a:lnTo>
                <a:lnTo>
                  <a:pt x="963795" y="8247"/>
                </a:lnTo>
                <a:lnTo>
                  <a:pt x="981498" y="8247"/>
                </a:lnTo>
                <a:lnTo>
                  <a:pt x="981498" y="36411"/>
                </a:lnTo>
                <a:lnTo>
                  <a:pt x="1051505" y="36411"/>
                </a:lnTo>
                <a:lnTo>
                  <a:pt x="1051505" y="41440"/>
                </a:lnTo>
                <a:lnTo>
                  <a:pt x="1108838" y="41440"/>
                </a:lnTo>
                <a:lnTo>
                  <a:pt x="1108838" y="52504"/>
                </a:lnTo>
                <a:lnTo>
                  <a:pt x="981498" y="52504"/>
                </a:lnTo>
                <a:lnTo>
                  <a:pt x="981498" y="76242"/>
                </a:lnTo>
                <a:lnTo>
                  <a:pt x="1051505" y="76242"/>
                </a:lnTo>
                <a:lnTo>
                  <a:pt x="1051505" y="92336"/>
                </a:lnTo>
                <a:close/>
              </a:path>
              <a:path w="1109345" h="193039">
                <a:moveTo>
                  <a:pt x="1051505" y="36411"/>
                </a:moveTo>
                <a:lnTo>
                  <a:pt x="1033802" y="36411"/>
                </a:lnTo>
                <a:lnTo>
                  <a:pt x="1033802" y="8247"/>
                </a:lnTo>
                <a:lnTo>
                  <a:pt x="1051505" y="8247"/>
                </a:lnTo>
                <a:lnTo>
                  <a:pt x="1051505" y="36411"/>
                </a:lnTo>
                <a:close/>
              </a:path>
              <a:path w="1109345" h="193039">
                <a:moveTo>
                  <a:pt x="1051505" y="76242"/>
                </a:moveTo>
                <a:lnTo>
                  <a:pt x="1033802" y="76242"/>
                </a:lnTo>
                <a:lnTo>
                  <a:pt x="1033802" y="52504"/>
                </a:lnTo>
                <a:lnTo>
                  <a:pt x="1108838" y="52504"/>
                </a:lnTo>
                <a:lnTo>
                  <a:pt x="1108838" y="57735"/>
                </a:lnTo>
                <a:lnTo>
                  <a:pt x="1051505" y="57735"/>
                </a:lnTo>
                <a:lnTo>
                  <a:pt x="1051505" y="76242"/>
                </a:lnTo>
                <a:close/>
              </a:path>
              <a:path w="1109345" h="193039">
                <a:moveTo>
                  <a:pt x="1108838" y="98974"/>
                </a:moveTo>
                <a:lnTo>
                  <a:pt x="1090732" y="98974"/>
                </a:lnTo>
                <a:lnTo>
                  <a:pt x="1090732" y="57735"/>
                </a:lnTo>
                <a:lnTo>
                  <a:pt x="1108838" y="57735"/>
                </a:lnTo>
                <a:lnTo>
                  <a:pt x="1108838" y="98974"/>
                </a:lnTo>
                <a:close/>
              </a:path>
              <a:path w="1109345" h="193039">
                <a:moveTo>
                  <a:pt x="1108838" y="187488"/>
                </a:moveTo>
                <a:lnTo>
                  <a:pt x="992562" y="187488"/>
                </a:lnTo>
                <a:lnTo>
                  <a:pt x="992562" y="106015"/>
                </a:lnTo>
                <a:lnTo>
                  <a:pt x="1010466" y="106015"/>
                </a:lnTo>
                <a:lnTo>
                  <a:pt x="1010466" y="131563"/>
                </a:lnTo>
                <a:lnTo>
                  <a:pt x="1108838" y="131563"/>
                </a:lnTo>
                <a:lnTo>
                  <a:pt x="1108838" y="147858"/>
                </a:lnTo>
                <a:lnTo>
                  <a:pt x="1010466" y="147858"/>
                </a:lnTo>
                <a:lnTo>
                  <a:pt x="1010466" y="170992"/>
                </a:lnTo>
                <a:lnTo>
                  <a:pt x="1108838" y="170992"/>
                </a:lnTo>
                <a:lnTo>
                  <a:pt x="1108838" y="187488"/>
                </a:lnTo>
                <a:close/>
              </a:path>
              <a:path w="1109345" h="193039">
                <a:moveTo>
                  <a:pt x="1108838" y="131563"/>
                </a:moveTo>
                <a:lnTo>
                  <a:pt x="1090934" y="131563"/>
                </a:lnTo>
                <a:lnTo>
                  <a:pt x="1090934" y="106015"/>
                </a:lnTo>
                <a:lnTo>
                  <a:pt x="1108838" y="106015"/>
                </a:lnTo>
                <a:lnTo>
                  <a:pt x="1108838" y="131563"/>
                </a:lnTo>
                <a:close/>
              </a:path>
              <a:path w="1109345" h="193039">
                <a:moveTo>
                  <a:pt x="1108838" y="170992"/>
                </a:moveTo>
                <a:lnTo>
                  <a:pt x="1090934" y="170992"/>
                </a:lnTo>
                <a:lnTo>
                  <a:pt x="1090934" y="147858"/>
                </a:lnTo>
                <a:lnTo>
                  <a:pt x="1108838" y="147858"/>
                </a:lnTo>
                <a:lnTo>
                  <a:pt x="1108838" y="170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1050" y="2381628"/>
            <a:ext cx="178234" cy="1784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1044" y="2377805"/>
            <a:ext cx="4323669" cy="2065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1086" y="2742925"/>
            <a:ext cx="178162" cy="1784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5268" y="2739103"/>
            <a:ext cx="3862793" cy="2065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2659" y="3459888"/>
            <a:ext cx="2491465" cy="1888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8454" y="3830842"/>
            <a:ext cx="1314230" cy="1542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39992" y="3825410"/>
            <a:ext cx="2144853" cy="15912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8534" y="4541971"/>
            <a:ext cx="4077362" cy="1907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40628" y="4917752"/>
            <a:ext cx="2713756" cy="1530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39622" y="5264365"/>
            <a:ext cx="5033626" cy="20659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144242" y="5639955"/>
            <a:ext cx="2825750" cy="190500"/>
          </a:xfrm>
          <a:custGeom>
            <a:avLst/>
            <a:gdLst/>
            <a:ahLst/>
            <a:cxnLst/>
            <a:rect l="l" t="t" r="r" b="b"/>
            <a:pathLst>
              <a:path w="2825750" h="190500">
                <a:moveTo>
                  <a:pt x="98780" y="147256"/>
                </a:moveTo>
                <a:lnTo>
                  <a:pt x="70942" y="84493"/>
                </a:lnTo>
                <a:lnTo>
                  <a:pt x="69608" y="81470"/>
                </a:lnTo>
                <a:lnTo>
                  <a:pt x="77647" y="78524"/>
                </a:lnTo>
                <a:lnTo>
                  <a:pt x="84023" y="73863"/>
                </a:lnTo>
                <a:lnTo>
                  <a:pt x="85382" y="72009"/>
                </a:lnTo>
                <a:lnTo>
                  <a:pt x="93408" y="61112"/>
                </a:lnTo>
                <a:lnTo>
                  <a:pt x="95758" y="53505"/>
                </a:lnTo>
                <a:lnTo>
                  <a:pt x="95758" y="36004"/>
                </a:lnTo>
                <a:lnTo>
                  <a:pt x="94754" y="30772"/>
                </a:lnTo>
                <a:lnTo>
                  <a:pt x="90728" y="21120"/>
                </a:lnTo>
                <a:lnTo>
                  <a:pt x="87744" y="16929"/>
                </a:lnTo>
                <a:lnTo>
                  <a:pt x="85471" y="14884"/>
                </a:lnTo>
                <a:lnTo>
                  <a:pt x="81470" y="11290"/>
                </a:lnTo>
                <a:lnTo>
                  <a:pt x="81470" y="33591"/>
                </a:lnTo>
                <a:lnTo>
                  <a:pt x="81470" y="52908"/>
                </a:lnTo>
                <a:lnTo>
                  <a:pt x="45872" y="72009"/>
                </a:lnTo>
                <a:lnTo>
                  <a:pt x="14084" y="72009"/>
                </a:lnTo>
                <a:lnTo>
                  <a:pt x="14084" y="14884"/>
                </a:lnTo>
                <a:lnTo>
                  <a:pt x="48082" y="14884"/>
                </a:lnTo>
                <a:lnTo>
                  <a:pt x="81470" y="33591"/>
                </a:lnTo>
                <a:lnTo>
                  <a:pt x="81470" y="11290"/>
                </a:lnTo>
                <a:lnTo>
                  <a:pt x="79832" y="9817"/>
                </a:lnTo>
                <a:lnTo>
                  <a:pt x="75031" y="7073"/>
                </a:lnTo>
                <a:lnTo>
                  <a:pt x="63766" y="3187"/>
                </a:lnTo>
                <a:lnTo>
                  <a:pt x="57327" y="2209"/>
                </a:lnTo>
                <a:lnTo>
                  <a:pt x="0" y="2209"/>
                </a:lnTo>
                <a:lnTo>
                  <a:pt x="0" y="147256"/>
                </a:lnTo>
                <a:lnTo>
                  <a:pt x="14084" y="147256"/>
                </a:lnTo>
                <a:lnTo>
                  <a:pt x="14084" y="84683"/>
                </a:lnTo>
                <a:lnTo>
                  <a:pt x="53886" y="84683"/>
                </a:lnTo>
                <a:lnTo>
                  <a:pt x="54787" y="84620"/>
                </a:lnTo>
                <a:lnTo>
                  <a:pt x="55727" y="84493"/>
                </a:lnTo>
                <a:lnTo>
                  <a:pt x="83693" y="147256"/>
                </a:lnTo>
                <a:lnTo>
                  <a:pt x="98780" y="147256"/>
                </a:lnTo>
                <a:close/>
              </a:path>
              <a:path w="2825750" h="190500">
                <a:moveTo>
                  <a:pt x="208813" y="97358"/>
                </a:moveTo>
                <a:lnTo>
                  <a:pt x="202526" y="57188"/>
                </a:lnTo>
                <a:lnTo>
                  <a:pt x="195135" y="47663"/>
                </a:lnTo>
                <a:lnTo>
                  <a:pt x="195135" y="84086"/>
                </a:lnTo>
                <a:lnTo>
                  <a:pt x="195135" y="85890"/>
                </a:lnTo>
                <a:lnTo>
                  <a:pt x="134785" y="85890"/>
                </a:lnTo>
                <a:lnTo>
                  <a:pt x="134785" y="84086"/>
                </a:lnTo>
                <a:lnTo>
                  <a:pt x="155498" y="48882"/>
                </a:lnTo>
                <a:lnTo>
                  <a:pt x="174675" y="48882"/>
                </a:lnTo>
                <a:lnTo>
                  <a:pt x="195135" y="84086"/>
                </a:lnTo>
                <a:lnTo>
                  <a:pt x="195135" y="47663"/>
                </a:lnTo>
                <a:lnTo>
                  <a:pt x="191427" y="44221"/>
                </a:lnTo>
                <a:lnTo>
                  <a:pt x="183946" y="40106"/>
                </a:lnTo>
                <a:lnTo>
                  <a:pt x="175183" y="37630"/>
                </a:lnTo>
                <a:lnTo>
                  <a:pt x="165163" y="36804"/>
                </a:lnTo>
                <a:lnTo>
                  <a:pt x="155448" y="37617"/>
                </a:lnTo>
                <a:lnTo>
                  <a:pt x="124040" y="65125"/>
                </a:lnTo>
                <a:lnTo>
                  <a:pt x="121107" y="99174"/>
                </a:lnTo>
                <a:lnTo>
                  <a:pt x="121856" y="110363"/>
                </a:lnTo>
                <a:lnTo>
                  <a:pt x="147662" y="145618"/>
                </a:lnTo>
                <a:lnTo>
                  <a:pt x="166966" y="148856"/>
                </a:lnTo>
                <a:lnTo>
                  <a:pt x="176085" y="148856"/>
                </a:lnTo>
                <a:lnTo>
                  <a:pt x="206400" y="136588"/>
                </a:lnTo>
                <a:lnTo>
                  <a:pt x="200367" y="126123"/>
                </a:lnTo>
                <a:lnTo>
                  <a:pt x="196469" y="128943"/>
                </a:lnTo>
                <a:lnTo>
                  <a:pt x="191782" y="131432"/>
                </a:lnTo>
                <a:lnTo>
                  <a:pt x="180784" y="135712"/>
                </a:lnTo>
                <a:lnTo>
                  <a:pt x="174409" y="136791"/>
                </a:lnTo>
                <a:lnTo>
                  <a:pt x="167170" y="136791"/>
                </a:lnTo>
                <a:lnTo>
                  <a:pt x="135318" y="107708"/>
                </a:lnTo>
                <a:lnTo>
                  <a:pt x="134785" y="99174"/>
                </a:lnTo>
                <a:lnTo>
                  <a:pt x="134785" y="97358"/>
                </a:lnTo>
                <a:lnTo>
                  <a:pt x="208813" y="97358"/>
                </a:lnTo>
                <a:close/>
              </a:path>
              <a:path w="2825750" h="190500">
                <a:moveTo>
                  <a:pt x="323875" y="75907"/>
                </a:moveTo>
                <a:lnTo>
                  <a:pt x="322846" y="69329"/>
                </a:lnTo>
                <a:lnTo>
                  <a:pt x="318681" y="57797"/>
                </a:lnTo>
                <a:lnTo>
                  <a:pt x="315772" y="52933"/>
                </a:lnTo>
                <a:lnTo>
                  <a:pt x="312293" y="49288"/>
                </a:lnTo>
                <a:lnTo>
                  <a:pt x="310197" y="47078"/>
                </a:lnTo>
                <a:lnTo>
                  <a:pt x="310197" y="85293"/>
                </a:lnTo>
                <a:lnTo>
                  <a:pt x="310197" y="100380"/>
                </a:lnTo>
                <a:lnTo>
                  <a:pt x="309689" y="108546"/>
                </a:lnTo>
                <a:lnTo>
                  <a:pt x="289280" y="136791"/>
                </a:lnTo>
                <a:lnTo>
                  <a:pt x="275336" y="136791"/>
                </a:lnTo>
                <a:lnTo>
                  <a:pt x="248437" y="114465"/>
                </a:lnTo>
                <a:lnTo>
                  <a:pt x="248437" y="74625"/>
                </a:lnTo>
                <a:lnTo>
                  <a:pt x="262483" y="54114"/>
                </a:lnTo>
                <a:lnTo>
                  <a:pt x="265010" y="52641"/>
                </a:lnTo>
                <a:lnTo>
                  <a:pt x="272516" y="49949"/>
                </a:lnTo>
                <a:lnTo>
                  <a:pt x="276275" y="49288"/>
                </a:lnTo>
                <a:lnTo>
                  <a:pt x="289280" y="49288"/>
                </a:lnTo>
                <a:lnTo>
                  <a:pt x="310197" y="85293"/>
                </a:lnTo>
                <a:lnTo>
                  <a:pt x="310197" y="47078"/>
                </a:lnTo>
                <a:lnTo>
                  <a:pt x="308254" y="45021"/>
                </a:lnTo>
                <a:lnTo>
                  <a:pt x="303733" y="42011"/>
                </a:lnTo>
                <a:lnTo>
                  <a:pt x="293141" y="37846"/>
                </a:lnTo>
                <a:lnTo>
                  <a:pt x="287274" y="36804"/>
                </a:lnTo>
                <a:lnTo>
                  <a:pt x="273989" y="36804"/>
                </a:lnTo>
                <a:lnTo>
                  <a:pt x="267652" y="38315"/>
                </a:lnTo>
                <a:lnTo>
                  <a:pt x="255981" y="44348"/>
                </a:lnTo>
                <a:lnTo>
                  <a:pt x="251460" y="48615"/>
                </a:lnTo>
                <a:lnTo>
                  <a:pt x="248246" y="54114"/>
                </a:lnTo>
                <a:lnTo>
                  <a:pt x="248246" y="38823"/>
                </a:lnTo>
                <a:lnTo>
                  <a:pt x="234759" y="38823"/>
                </a:lnTo>
                <a:lnTo>
                  <a:pt x="234759" y="190296"/>
                </a:lnTo>
                <a:lnTo>
                  <a:pt x="248437" y="190296"/>
                </a:lnTo>
                <a:lnTo>
                  <a:pt x="248437" y="134378"/>
                </a:lnTo>
                <a:lnTo>
                  <a:pt x="248640" y="134378"/>
                </a:lnTo>
                <a:lnTo>
                  <a:pt x="251599" y="138264"/>
                </a:lnTo>
                <a:lnTo>
                  <a:pt x="255790" y="141655"/>
                </a:lnTo>
                <a:lnTo>
                  <a:pt x="266649" y="147421"/>
                </a:lnTo>
                <a:lnTo>
                  <a:pt x="273189" y="148856"/>
                </a:lnTo>
                <a:lnTo>
                  <a:pt x="286994" y="148856"/>
                </a:lnTo>
                <a:lnTo>
                  <a:pt x="292735" y="147828"/>
                </a:lnTo>
                <a:lnTo>
                  <a:pt x="303326" y="143662"/>
                </a:lnTo>
                <a:lnTo>
                  <a:pt x="307886" y="140652"/>
                </a:lnTo>
                <a:lnTo>
                  <a:pt x="311607" y="136791"/>
                </a:lnTo>
                <a:lnTo>
                  <a:pt x="315531" y="132740"/>
                </a:lnTo>
                <a:lnTo>
                  <a:pt x="318516" y="127876"/>
                </a:lnTo>
                <a:lnTo>
                  <a:pt x="322808" y="116344"/>
                </a:lnTo>
                <a:lnTo>
                  <a:pt x="323875" y="109766"/>
                </a:lnTo>
                <a:lnTo>
                  <a:pt x="323875" y="75907"/>
                </a:lnTo>
                <a:close/>
              </a:path>
              <a:path w="2825750" h="190500">
                <a:moveTo>
                  <a:pt x="435330" y="38823"/>
                </a:moveTo>
                <a:lnTo>
                  <a:pt x="421652" y="38823"/>
                </a:lnTo>
                <a:lnTo>
                  <a:pt x="421652" y="112445"/>
                </a:lnTo>
                <a:lnTo>
                  <a:pt x="420878" y="115671"/>
                </a:lnTo>
                <a:lnTo>
                  <a:pt x="395033" y="136385"/>
                </a:lnTo>
                <a:lnTo>
                  <a:pt x="385102" y="136385"/>
                </a:lnTo>
                <a:lnTo>
                  <a:pt x="364312" y="38823"/>
                </a:lnTo>
                <a:lnTo>
                  <a:pt x="350634" y="38823"/>
                </a:lnTo>
                <a:lnTo>
                  <a:pt x="350710" y="112445"/>
                </a:lnTo>
                <a:lnTo>
                  <a:pt x="372160" y="146291"/>
                </a:lnTo>
                <a:lnTo>
                  <a:pt x="388454" y="148856"/>
                </a:lnTo>
                <a:lnTo>
                  <a:pt x="397040" y="148856"/>
                </a:lnTo>
                <a:lnTo>
                  <a:pt x="404114" y="147116"/>
                </a:lnTo>
                <a:lnTo>
                  <a:pt x="415239" y="140144"/>
                </a:lnTo>
                <a:lnTo>
                  <a:pt x="419227" y="136385"/>
                </a:lnTo>
                <a:lnTo>
                  <a:pt x="421855" y="132168"/>
                </a:lnTo>
                <a:lnTo>
                  <a:pt x="421855" y="147256"/>
                </a:lnTo>
                <a:lnTo>
                  <a:pt x="435330" y="147256"/>
                </a:lnTo>
                <a:lnTo>
                  <a:pt x="435330" y="132168"/>
                </a:lnTo>
                <a:lnTo>
                  <a:pt x="435330" y="38823"/>
                </a:lnTo>
                <a:close/>
              </a:path>
              <a:path w="2825750" h="190500">
                <a:moveTo>
                  <a:pt x="522833" y="145643"/>
                </a:moveTo>
                <a:lnTo>
                  <a:pt x="521182" y="136385"/>
                </a:lnTo>
                <a:lnTo>
                  <a:pt x="520827" y="134378"/>
                </a:lnTo>
                <a:lnTo>
                  <a:pt x="516001" y="135712"/>
                </a:lnTo>
                <a:lnTo>
                  <a:pt x="510895" y="136385"/>
                </a:lnTo>
                <a:lnTo>
                  <a:pt x="500037" y="136385"/>
                </a:lnTo>
                <a:lnTo>
                  <a:pt x="496112" y="134912"/>
                </a:lnTo>
                <a:lnTo>
                  <a:pt x="491426" y="129006"/>
                </a:lnTo>
                <a:lnTo>
                  <a:pt x="490245" y="123850"/>
                </a:lnTo>
                <a:lnTo>
                  <a:pt x="490245" y="50495"/>
                </a:lnTo>
                <a:lnTo>
                  <a:pt x="520217" y="50495"/>
                </a:lnTo>
                <a:lnTo>
                  <a:pt x="520217" y="38823"/>
                </a:lnTo>
                <a:lnTo>
                  <a:pt x="490245" y="38823"/>
                </a:lnTo>
                <a:lnTo>
                  <a:pt x="490245" y="10858"/>
                </a:lnTo>
                <a:lnTo>
                  <a:pt x="476567" y="10858"/>
                </a:lnTo>
                <a:lnTo>
                  <a:pt x="476567" y="38823"/>
                </a:lnTo>
                <a:lnTo>
                  <a:pt x="458063" y="38823"/>
                </a:lnTo>
                <a:lnTo>
                  <a:pt x="458063" y="50495"/>
                </a:lnTo>
                <a:lnTo>
                  <a:pt x="476567" y="50495"/>
                </a:lnTo>
                <a:lnTo>
                  <a:pt x="476669" y="123850"/>
                </a:lnTo>
                <a:lnTo>
                  <a:pt x="477139" y="127901"/>
                </a:lnTo>
                <a:lnTo>
                  <a:pt x="499833" y="148259"/>
                </a:lnTo>
                <a:lnTo>
                  <a:pt x="507479" y="148259"/>
                </a:lnTo>
                <a:lnTo>
                  <a:pt x="510730" y="148018"/>
                </a:lnTo>
                <a:lnTo>
                  <a:pt x="517842" y="147078"/>
                </a:lnTo>
                <a:lnTo>
                  <a:pt x="520687" y="146443"/>
                </a:lnTo>
                <a:lnTo>
                  <a:pt x="522833" y="145643"/>
                </a:lnTo>
                <a:close/>
              </a:path>
              <a:path w="2825750" h="190500">
                <a:moveTo>
                  <a:pt x="1086408" y="55994"/>
                </a:moveTo>
                <a:lnTo>
                  <a:pt x="1071219" y="13500"/>
                </a:lnTo>
                <a:lnTo>
                  <a:pt x="1071219" y="44323"/>
                </a:lnTo>
                <a:lnTo>
                  <a:pt x="1071219" y="56997"/>
                </a:lnTo>
                <a:lnTo>
                  <a:pt x="1041781" y="84683"/>
                </a:lnTo>
                <a:lnTo>
                  <a:pt x="1033195" y="84683"/>
                </a:lnTo>
                <a:lnTo>
                  <a:pt x="1003833" y="55994"/>
                </a:lnTo>
                <a:lnTo>
                  <a:pt x="1003833" y="42113"/>
                </a:lnTo>
                <a:lnTo>
                  <a:pt x="1032865" y="12674"/>
                </a:lnTo>
                <a:lnTo>
                  <a:pt x="1042784" y="12674"/>
                </a:lnTo>
                <a:lnTo>
                  <a:pt x="1070419" y="39357"/>
                </a:lnTo>
                <a:lnTo>
                  <a:pt x="1071219" y="44323"/>
                </a:lnTo>
                <a:lnTo>
                  <a:pt x="1071219" y="13500"/>
                </a:lnTo>
                <a:lnTo>
                  <a:pt x="1044130" y="0"/>
                </a:lnTo>
                <a:lnTo>
                  <a:pt x="1030719" y="0"/>
                </a:lnTo>
                <a:lnTo>
                  <a:pt x="995984" y="21793"/>
                </a:lnTo>
                <a:lnTo>
                  <a:pt x="990015" y="59143"/>
                </a:lnTo>
                <a:lnTo>
                  <a:pt x="991184" y="65138"/>
                </a:lnTo>
                <a:lnTo>
                  <a:pt x="1023975" y="95923"/>
                </a:lnTo>
                <a:lnTo>
                  <a:pt x="1029843" y="96964"/>
                </a:lnTo>
                <a:lnTo>
                  <a:pt x="1041107" y="96964"/>
                </a:lnTo>
                <a:lnTo>
                  <a:pt x="1066495" y="84683"/>
                </a:lnTo>
                <a:lnTo>
                  <a:pt x="1070013" y="80467"/>
                </a:lnTo>
                <a:lnTo>
                  <a:pt x="1071549" y="78181"/>
                </a:lnTo>
                <a:lnTo>
                  <a:pt x="1072629" y="76034"/>
                </a:lnTo>
                <a:lnTo>
                  <a:pt x="1072324" y="82905"/>
                </a:lnTo>
                <a:lnTo>
                  <a:pt x="1060831" y="125730"/>
                </a:lnTo>
                <a:lnTo>
                  <a:pt x="1040777" y="136588"/>
                </a:lnTo>
                <a:lnTo>
                  <a:pt x="1027633" y="136588"/>
                </a:lnTo>
                <a:lnTo>
                  <a:pt x="1022134" y="135788"/>
                </a:lnTo>
                <a:lnTo>
                  <a:pt x="1011669" y="132562"/>
                </a:lnTo>
                <a:lnTo>
                  <a:pt x="1006779" y="130416"/>
                </a:lnTo>
                <a:lnTo>
                  <a:pt x="1002220" y="127736"/>
                </a:lnTo>
                <a:lnTo>
                  <a:pt x="996391" y="139611"/>
                </a:lnTo>
                <a:lnTo>
                  <a:pt x="1001890" y="142697"/>
                </a:lnTo>
                <a:lnTo>
                  <a:pt x="1007719" y="145110"/>
                </a:lnTo>
                <a:lnTo>
                  <a:pt x="1020051" y="148590"/>
                </a:lnTo>
                <a:lnTo>
                  <a:pt x="1026426" y="149466"/>
                </a:lnTo>
                <a:lnTo>
                  <a:pt x="1041984" y="149466"/>
                </a:lnTo>
                <a:lnTo>
                  <a:pt x="1049832" y="148094"/>
                </a:lnTo>
                <a:lnTo>
                  <a:pt x="1063244" y="142595"/>
                </a:lnTo>
                <a:lnTo>
                  <a:pt x="1068806" y="137934"/>
                </a:lnTo>
                <a:lnTo>
                  <a:pt x="1069708" y="136588"/>
                </a:lnTo>
                <a:lnTo>
                  <a:pt x="1073226" y="131356"/>
                </a:lnTo>
                <a:lnTo>
                  <a:pt x="1085684" y="87172"/>
                </a:lnTo>
                <a:lnTo>
                  <a:pt x="1086307" y="76034"/>
                </a:lnTo>
                <a:lnTo>
                  <a:pt x="1086408" y="55994"/>
                </a:lnTo>
                <a:close/>
              </a:path>
              <a:path w="2825750" h="190500">
                <a:moveTo>
                  <a:pt x="1209624" y="91262"/>
                </a:moveTo>
                <a:lnTo>
                  <a:pt x="1195743" y="65189"/>
                </a:lnTo>
                <a:lnTo>
                  <a:pt x="1195743" y="94208"/>
                </a:lnTo>
                <a:lnTo>
                  <a:pt x="1195743" y="108089"/>
                </a:lnTo>
                <a:lnTo>
                  <a:pt x="1166710" y="136791"/>
                </a:lnTo>
                <a:lnTo>
                  <a:pt x="1156779" y="136791"/>
                </a:lnTo>
                <a:lnTo>
                  <a:pt x="1129068" y="110299"/>
                </a:lnTo>
                <a:lnTo>
                  <a:pt x="1128356" y="105879"/>
                </a:lnTo>
                <a:lnTo>
                  <a:pt x="1128356" y="93205"/>
                </a:lnTo>
                <a:lnTo>
                  <a:pt x="1129322" y="88950"/>
                </a:lnTo>
                <a:lnTo>
                  <a:pt x="1133208" y="81038"/>
                </a:lnTo>
                <a:lnTo>
                  <a:pt x="1135722" y="77647"/>
                </a:lnTo>
                <a:lnTo>
                  <a:pt x="1139913" y="73825"/>
                </a:lnTo>
                <a:lnTo>
                  <a:pt x="1141895" y="72009"/>
                </a:lnTo>
                <a:lnTo>
                  <a:pt x="1145451" y="69799"/>
                </a:lnTo>
                <a:lnTo>
                  <a:pt x="1153502" y="66586"/>
                </a:lnTo>
                <a:lnTo>
                  <a:pt x="1157655" y="65773"/>
                </a:lnTo>
                <a:lnTo>
                  <a:pt x="1166368" y="65773"/>
                </a:lnTo>
                <a:lnTo>
                  <a:pt x="1195743" y="94208"/>
                </a:lnTo>
                <a:lnTo>
                  <a:pt x="1195743" y="65189"/>
                </a:lnTo>
                <a:lnTo>
                  <a:pt x="1191615" y="61455"/>
                </a:lnTo>
                <a:lnTo>
                  <a:pt x="1186726" y="58534"/>
                </a:lnTo>
                <a:lnTo>
                  <a:pt x="1175588" y="54508"/>
                </a:lnTo>
                <a:lnTo>
                  <a:pt x="1169720" y="53505"/>
                </a:lnTo>
                <a:lnTo>
                  <a:pt x="1158455" y="53505"/>
                </a:lnTo>
                <a:lnTo>
                  <a:pt x="1126947" y="73825"/>
                </a:lnTo>
                <a:lnTo>
                  <a:pt x="1127442" y="66776"/>
                </a:lnTo>
                <a:lnTo>
                  <a:pt x="1140282" y="23533"/>
                </a:lnTo>
                <a:lnTo>
                  <a:pt x="1159332" y="12674"/>
                </a:lnTo>
                <a:lnTo>
                  <a:pt x="1171803" y="12674"/>
                </a:lnTo>
                <a:lnTo>
                  <a:pt x="1177201" y="13436"/>
                </a:lnTo>
                <a:lnTo>
                  <a:pt x="1187526" y="16522"/>
                </a:lnTo>
                <a:lnTo>
                  <a:pt x="1192390" y="18643"/>
                </a:lnTo>
                <a:lnTo>
                  <a:pt x="1196949" y="21323"/>
                </a:lnTo>
                <a:lnTo>
                  <a:pt x="1201953" y="12674"/>
                </a:lnTo>
                <a:lnTo>
                  <a:pt x="1172946" y="0"/>
                </a:lnTo>
                <a:lnTo>
                  <a:pt x="1158062" y="0"/>
                </a:lnTo>
                <a:lnTo>
                  <a:pt x="1124115" y="25019"/>
                </a:lnTo>
                <a:lnTo>
                  <a:pt x="1113993" y="64122"/>
                </a:lnTo>
                <a:lnTo>
                  <a:pt x="1113155" y="81038"/>
                </a:lnTo>
                <a:lnTo>
                  <a:pt x="1113180" y="94208"/>
                </a:lnTo>
                <a:lnTo>
                  <a:pt x="1131773" y="140004"/>
                </a:lnTo>
                <a:lnTo>
                  <a:pt x="1155306" y="149466"/>
                </a:lnTo>
                <a:lnTo>
                  <a:pt x="1168857" y="149466"/>
                </a:lnTo>
                <a:lnTo>
                  <a:pt x="1175118" y="148386"/>
                </a:lnTo>
                <a:lnTo>
                  <a:pt x="1186789" y="144094"/>
                </a:lnTo>
                <a:lnTo>
                  <a:pt x="1191818" y="141020"/>
                </a:lnTo>
                <a:lnTo>
                  <a:pt x="1196251" y="136791"/>
                </a:lnTo>
                <a:lnTo>
                  <a:pt x="1200264" y="132969"/>
                </a:lnTo>
                <a:lnTo>
                  <a:pt x="1203591" y="128104"/>
                </a:lnTo>
                <a:lnTo>
                  <a:pt x="1208417" y="116713"/>
                </a:lnTo>
                <a:lnTo>
                  <a:pt x="1209497" y="110947"/>
                </a:lnTo>
                <a:lnTo>
                  <a:pt x="1209624" y="91262"/>
                </a:lnTo>
                <a:close/>
              </a:path>
              <a:path w="2825750" h="190500">
                <a:moveTo>
                  <a:pt x="1253274" y="132969"/>
                </a:moveTo>
                <a:lnTo>
                  <a:pt x="1232954" y="132969"/>
                </a:lnTo>
                <a:lnTo>
                  <a:pt x="1232954" y="153085"/>
                </a:lnTo>
                <a:lnTo>
                  <a:pt x="1253274" y="153085"/>
                </a:lnTo>
                <a:lnTo>
                  <a:pt x="1253274" y="132969"/>
                </a:lnTo>
                <a:close/>
              </a:path>
              <a:path w="2825750" h="190500">
                <a:moveTo>
                  <a:pt x="1378394" y="63169"/>
                </a:moveTo>
                <a:lnTo>
                  <a:pt x="1371727" y="25476"/>
                </a:lnTo>
                <a:lnTo>
                  <a:pt x="1363916" y="13639"/>
                </a:lnTo>
                <a:lnTo>
                  <a:pt x="1363916" y="63169"/>
                </a:lnTo>
                <a:lnTo>
                  <a:pt x="1363916" y="86093"/>
                </a:lnTo>
                <a:lnTo>
                  <a:pt x="1355064" y="125018"/>
                </a:lnTo>
                <a:lnTo>
                  <a:pt x="1328915" y="136791"/>
                </a:lnTo>
                <a:lnTo>
                  <a:pt x="1321054" y="136055"/>
                </a:lnTo>
                <a:lnTo>
                  <a:pt x="1294892" y="98717"/>
                </a:lnTo>
                <a:lnTo>
                  <a:pt x="1294320" y="86093"/>
                </a:lnTo>
                <a:lnTo>
                  <a:pt x="1294320" y="63169"/>
                </a:lnTo>
                <a:lnTo>
                  <a:pt x="1303274" y="24536"/>
                </a:lnTo>
                <a:lnTo>
                  <a:pt x="1328915" y="12674"/>
                </a:lnTo>
                <a:lnTo>
                  <a:pt x="1337119" y="13411"/>
                </a:lnTo>
                <a:lnTo>
                  <a:pt x="1363370" y="50634"/>
                </a:lnTo>
                <a:lnTo>
                  <a:pt x="1363916" y="63169"/>
                </a:lnTo>
                <a:lnTo>
                  <a:pt x="1363916" y="13639"/>
                </a:lnTo>
                <a:lnTo>
                  <a:pt x="1363002" y="12674"/>
                </a:lnTo>
                <a:lnTo>
                  <a:pt x="1359738" y="9220"/>
                </a:lnTo>
                <a:lnTo>
                  <a:pt x="1351241" y="4114"/>
                </a:lnTo>
                <a:lnTo>
                  <a:pt x="1340942" y="1028"/>
                </a:lnTo>
                <a:lnTo>
                  <a:pt x="1328915" y="0"/>
                </a:lnTo>
                <a:lnTo>
                  <a:pt x="1317091" y="1028"/>
                </a:lnTo>
                <a:lnTo>
                  <a:pt x="1286510" y="25603"/>
                </a:lnTo>
                <a:lnTo>
                  <a:pt x="1279842" y="63169"/>
                </a:lnTo>
                <a:lnTo>
                  <a:pt x="1279842" y="86093"/>
                </a:lnTo>
                <a:lnTo>
                  <a:pt x="1286395" y="123837"/>
                </a:lnTo>
                <a:lnTo>
                  <a:pt x="1316926" y="148437"/>
                </a:lnTo>
                <a:lnTo>
                  <a:pt x="1328915" y="149466"/>
                </a:lnTo>
                <a:lnTo>
                  <a:pt x="1341081" y="148437"/>
                </a:lnTo>
                <a:lnTo>
                  <a:pt x="1371841" y="123977"/>
                </a:lnTo>
                <a:lnTo>
                  <a:pt x="1378394" y="86093"/>
                </a:lnTo>
                <a:lnTo>
                  <a:pt x="1378394" y="63169"/>
                </a:lnTo>
                <a:close/>
              </a:path>
              <a:path w="2825750" h="190500">
                <a:moveTo>
                  <a:pt x="1466113" y="2209"/>
                </a:moveTo>
                <a:lnTo>
                  <a:pt x="1455445" y="2209"/>
                </a:lnTo>
                <a:lnTo>
                  <a:pt x="1410589" y="29972"/>
                </a:lnTo>
                <a:lnTo>
                  <a:pt x="1417027" y="41236"/>
                </a:lnTo>
                <a:lnTo>
                  <a:pt x="1452029" y="19913"/>
                </a:lnTo>
                <a:lnTo>
                  <a:pt x="1452029" y="147256"/>
                </a:lnTo>
                <a:lnTo>
                  <a:pt x="1466113" y="147256"/>
                </a:lnTo>
                <a:lnTo>
                  <a:pt x="1466113" y="19913"/>
                </a:lnTo>
                <a:lnTo>
                  <a:pt x="1466113" y="2209"/>
                </a:lnTo>
                <a:close/>
              </a:path>
              <a:path w="2825750" h="190500">
                <a:moveTo>
                  <a:pt x="1615782" y="134378"/>
                </a:moveTo>
                <a:lnTo>
                  <a:pt x="1541348" y="134378"/>
                </a:lnTo>
                <a:lnTo>
                  <a:pt x="1598409" y="67322"/>
                </a:lnTo>
                <a:lnTo>
                  <a:pt x="1601000" y="63830"/>
                </a:lnTo>
                <a:lnTo>
                  <a:pt x="1605419" y="56857"/>
                </a:lnTo>
                <a:lnTo>
                  <a:pt x="1607197" y="53276"/>
                </a:lnTo>
                <a:lnTo>
                  <a:pt x="1609877" y="45897"/>
                </a:lnTo>
                <a:lnTo>
                  <a:pt x="1610550" y="42113"/>
                </a:lnTo>
                <a:lnTo>
                  <a:pt x="1610550" y="30848"/>
                </a:lnTo>
                <a:lnTo>
                  <a:pt x="1609547" y="25908"/>
                </a:lnTo>
                <a:lnTo>
                  <a:pt x="1605521" y="16929"/>
                </a:lnTo>
                <a:lnTo>
                  <a:pt x="1602701" y="13106"/>
                </a:lnTo>
                <a:lnTo>
                  <a:pt x="1602435" y="12877"/>
                </a:lnTo>
                <a:lnTo>
                  <a:pt x="1595462" y="6807"/>
                </a:lnTo>
                <a:lnTo>
                  <a:pt x="1591043" y="4356"/>
                </a:lnTo>
                <a:lnTo>
                  <a:pt x="1580578" y="863"/>
                </a:lnTo>
                <a:lnTo>
                  <a:pt x="1574749" y="0"/>
                </a:lnTo>
                <a:lnTo>
                  <a:pt x="1562277" y="0"/>
                </a:lnTo>
                <a:lnTo>
                  <a:pt x="1527733" y="21488"/>
                </a:lnTo>
                <a:lnTo>
                  <a:pt x="1523847" y="27762"/>
                </a:lnTo>
                <a:lnTo>
                  <a:pt x="1535112" y="34798"/>
                </a:lnTo>
                <a:lnTo>
                  <a:pt x="1539811" y="26352"/>
                </a:lnTo>
                <a:lnTo>
                  <a:pt x="1544967" y="20586"/>
                </a:lnTo>
                <a:lnTo>
                  <a:pt x="1556232" y="14414"/>
                </a:lnTo>
                <a:lnTo>
                  <a:pt x="1562277" y="12877"/>
                </a:lnTo>
                <a:lnTo>
                  <a:pt x="1577555" y="12877"/>
                </a:lnTo>
                <a:lnTo>
                  <a:pt x="1584363" y="14986"/>
                </a:lnTo>
                <a:lnTo>
                  <a:pt x="1593888" y="23431"/>
                </a:lnTo>
                <a:lnTo>
                  <a:pt x="1596263" y="29171"/>
                </a:lnTo>
                <a:lnTo>
                  <a:pt x="1596263" y="39890"/>
                </a:lnTo>
                <a:lnTo>
                  <a:pt x="1523644" y="135178"/>
                </a:lnTo>
                <a:lnTo>
                  <a:pt x="1523644" y="147256"/>
                </a:lnTo>
                <a:lnTo>
                  <a:pt x="1615782" y="147256"/>
                </a:lnTo>
                <a:lnTo>
                  <a:pt x="1615782" y="134378"/>
                </a:lnTo>
                <a:close/>
              </a:path>
              <a:path w="2825750" h="190500">
                <a:moveTo>
                  <a:pt x="2285657" y="63169"/>
                </a:moveTo>
                <a:lnTo>
                  <a:pt x="2278989" y="25476"/>
                </a:lnTo>
                <a:lnTo>
                  <a:pt x="2271191" y="13639"/>
                </a:lnTo>
                <a:lnTo>
                  <a:pt x="2271191" y="63169"/>
                </a:lnTo>
                <a:lnTo>
                  <a:pt x="2271191" y="86093"/>
                </a:lnTo>
                <a:lnTo>
                  <a:pt x="2262340" y="125018"/>
                </a:lnTo>
                <a:lnTo>
                  <a:pt x="2236190" y="136791"/>
                </a:lnTo>
                <a:lnTo>
                  <a:pt x="2228316" y="136055"/>
                </a:lnTo>
                <a:lnTo>
                  <a:pt x="2202154" y="98717"/>
                </a:lnTo>
                <a:lnTo>
                  <a:pt x="2201583" y="86093"/>
                </a:lnTo>
                <a:lnTo>
                  <a:pt x="2201583" y="63169"/>
                </a:lnTo>
                <a:lnTo>
                  <a:pt x="2210536" y="24536"/>
                </a:lnTo>
                <a:lnTo>
                  <a:pt x="2236190" y="12674"/>
                </a:lnTo>
                <a:lnTo>
                  <a:pt x="2244382" y="13411"/>
                </a:lnTo>
                <a:lnTo>
                  <a:pt x="2270645" y="50634"/>
                </a:lnTo>
                <a:lnTo>
                  <a:pt x="2271191" y="63169"/>
                </a:lnTo>
                <a:lnTo>
                  <a:pt x="2271191" y="13639"/>
                </a:lnTo>
                <a:lnTo>
                  <a:pt x="2236190" y="0"/>
                </a:lnTo>
                <a:lnTo>
                  <a:pt x="2224354" y="1028"/>
                </a:lnTo>
                <a:lnTo>
                  <a:pt x="2193772" y="25603"/>
                </a:lnTo>
                <a:lnTo>
                  <a:pt x="2187105" y="63169"/>
                </a:lnTo>
                <a:lnTo>
                  <a:pt x="2187105" y="86093"/>
                </a:lnTo>
                <a:lnTo>
                  <a:pt x="2193658" y="123837"/>
                </a:lnTo>
                <a:lnTo>
                  <a:pt x="2224189" y="148437"/>
                </a:lnTo>
                <a:lnTo>
                  <a:pt x="2236190" y="149466"/>
                </a:lnTo>
                <a:lnTo>
                  <a:pt x="2248357" y="148437"/>
                </a:lnTo>
                <a:lnTo>
                  <a:pt x="2258720" y="145364"/>
                </a:lnTo>
                <a:lnTo>
                  <a:pt x="2267267" y="140246"/>
                </a:lnTo>
                <a:lnTo>
                  <a:pt x="2270506" y="136791"/>
                </a:lnTo>
                <a:lnTo>
                  <a:pt x="2273998" y="133070"/>
                </a:lnTo>
                <a:lnTo>
                  <a:pt x="2279104" y="123977"/>
                </a:lnTo>
                <a:lnTo>
                  <a:pt x="2282748" y="113080"/>
                </a:lnTo>
                <a:lnTo>
                  <a:pt x="2284946" y="100380"/>
                </a:lnTo>
                <a:lnTo>
                  <a:pt x="2285657" y="86093"/>
                </a:lnTo>
                <a:lnTo>
                  <a:pt x="2285657" y="63169"/>
                </a:lnTo>
                <a:close/>
              </a:path>
              <a:path w="2825750" h="190500">
                <a:moveTo>
                  <a:pt x="2331542" y="132969"/>
                </a:moveTo>
                <a:lnTo>
                  <a:pt x="2311222" y="132969"/>
                </a:lnTo>
                <a:lnTo>
                  <a:pt x="2311222" y="153085"/>
                </a:lnTo>
                <a:lnTo>
                  <a:pt x="2331542" y="153085"/>
                </a:lnTo>
                <a:lnTo>
                  <a:pt x="2331542" y="132969"/>
                </a:lnTo>
                <a:close/>
              </a:path>
              <a:path w="2825750" h="190500">
                <a:moveTo>
                  <a:pt x="2452039" y="102997"/>
                </a:moveTo>
                <a:lnTo>
                  <a:pt x="2437752" y="79171"/>
                </a:lnTo>
                <a:lnTo>
                  <a:pt x="2437752" y="113792"/>
                </a:lnTo>
                <a:lnTo>
                  <a:pt x="2437015" y="117271"/>
                </a:lnTo>
                <a:lnTo>
                  <a:pt x="2410460" y="136791"/>
                </a:lnTo>
                <a:lnTo>
                  <a:pt x="2400274" y="136791"/>
                </a:lnTo>
                <a:lnTo>
                  <a:pt x="2372982" y="113792"/>
                </a:lnTo>
                <a:lnTo>
                  <a:pt x="2373020" y="102997"/>
                </a:lnTo>
                <a:lnTo>
                  <a:pt x="2400668" y="79057"/>
                </a:lnTo>
                <a:lnTo>
                  <a:pt x="2410193" y="79057"/>
                </a:lnTo>
                <a:lnTo>
                  <a:pt x="2437752" y="113792"/>
                </a:lnTo>
                <a:lnTo>
                  <a:pt x="2437752" y="79171"/>
                </a:lnTo>
                <a:lnTo>
                  <a:pt x="2437587" y="79057"/>
                </a:lnTo>
                <a:lnTo>
                  <a:pt x="2432761" y="75907"/>
                </a:lnTo>
                <a:lnTo>
                  <a:pt x="2429167" y="74231"/>
                </a:lnTo>
                <a:lnTo>
                  <a:pt x="2425281" y="73025"/>
                </a:lnTo>
                <a:lnTo>
                  <a:pt x="2432393" y="69799"/>
                </a:lnTo>
                <a:lnTo>
                  <a:pt x="2435085" y="67589"/>
                </a:lnTo>
                <a:lnTo>
                  <a:pt x="2437854" y="65303"/>
                </a:lnTo>
                <a:lnTo>
                  <a:pt x="2445499" y="53771"/>
                </a:lnTo>
                <a:lnTo>
                  <a:pt x="2447417" y="47066"/>
                </a:lnTo>
                <a:lnTo>
                  <a:pt x="2447417" y="30975"/>
                </a:lnTo>
                <a:lnTo>
                  <a:pt x="2446375" y="26149"/>
                </a:lnTo>
                <a:lnTo>
                  <a:pt x="2442210" y="17297"/>
                </a:lnTo>
                <a:lnTo>
                  <a:pt x="2439301" y="13474"/>
                </a:lnTo>
                <a:lnTo>
                  <a:pt x="2438120" y="12471"/>
                </a:lnTo>
                <a:lnTo>
                  <a:pt x="2433726" y="8712"/>
                </a:lnTo>
                <a:lnTo>
                  <a:pt x="2433726" y="29298"/>
                </a:lnTo>
                <a:lnTo>
                  <a:pt x="2433726" y="43116"/>
                </a:lnTo>
                <a:lnTo>
                  <a:pt x="2433066" y="46799"/>
                </a:lnTo>
                <a:lnTo>
                  <a:pt x="2409660" y="67589"/>
                </a:lnTo>
                <a:lnTo>
                  <a:pt x="2401074" y="67589"/>
                </a:lnTo>
                <a:lnTo>
                  <a:pt x="2376995" y="43116"/>
                </a:lnTo>
                <a:lnTo>
                  <a:pt x="2376995" y="29298"/>
                </a:lnTo>
                <a:lnTo>
                  <a:pt x="2379548" y="23368"/>
                </a:lnTo>
                <a:lnTo>
                  <a:pt x="2389746" y="14643"/>
                </a:lnTo>
                <a:lnTo>
                  <a:pt x="2396655" y="12471"/>
                </a:lnTo>
                <a:lnTo>
                  <a:pt x="2413952" y="12471"/>
                </a:lnTo>
                <a:lnTo>
                  <a:pt x="2420823" y="14643"/>
                </a:lnTo>
                <a:lnTo>
                  <a:pt x="2431148" y="23368"/>
                </a:lnTo>
                <a:lnTo>
                  <a:pt x="2433726" y="29298"/>
                </a:lnTo>
                <a:lnTo>
                  <a:pt x="2433726" y="8712"/>
                </a:lnTo>
                <a:lnTo>
                  <a:pt x="2431783" y="7035"/>
                </a:lnTo>
                <a:lnTo>
                  <a:pt x="2427325" y="4521"/>
                </a:lnTo>
                <a:lnTo>
                  <a:pt x="2417000" y="901"/>
                </a:lnTo>
                <a:lnTo>
                  <a:pt x="2411399" y="0"/>
                </a:lnTo>
                <a:lnTo>
                  <a:pt x="2399334" y="0"/>
                </a:lnTo>
                <a:lnTo>
                  <a:pt x="2364359" y="26149"/>
                </a:lnTo>
                <a:lnTo>
                  <a:pt x="2363317" y="30975"/>
                </a:lnTo>
                <a:lnTo>
                  <a:pt x="2363317" y="47066"/>
                </a:lnTo>
                <a:lnTo>
                  <a:pt x="2365235" y="53771"/>
                </a:lnTo>
                <a:lnTo>
                  <a:pt x="2372880" y="65303"/>
                </a:lnTo>
                <a:lnTo>
                  <a:pt x="2378278" y="69799"/>
                </a:lnTo>
                <a:lnTo>
                  <a:pt x="2385250" y="73025"/>
                </a:lnTo>
                <a:lnTo>
                  <a:pt x="2377338" y="75438"/>
                </a:lnTo>
                <a:lnTo>
                  <a:pt x="2370937" y="79692"/>
                </a:lnTo>
                <a:lnTo>
                  <a:pt x="2361146" y="91897"/>
                </a:lnTo>
                <a:lnTo>
                  <a:pt x="2358694" y="98971"/>
                </a:lnTo>
                <a:lnTo>
                  <a:pt x="2358694" y="116205"/>
                </a:lnTo>
                <a:lnTo>
                  <a:pt x="2392019" y="148526"/>
                </a:lnTo>
                <a:lnTo>
                  <a:pt x="2398395" y="149466"/>
                </a:lnTo>
                <a:lnTo>
                  <a:pt x="2412339" y="149466"/>
                </a:lnTo>
                <a:lnTo>
                  <a:pt x="2446502" y="131152"/>
                </a:lnTo>
                <a:lnTo>
                  <a:pt x="2452039" y="116205"/>
                </a:lnTo>
                <a:lnTo>
                  <a:pt x="2452039" y="102997"/>
                </a:lnTo>
                <a:close/>
              </a:path>
              <a:path w="2825750" h="190500">
                <a:moveTo>
                  <a:pt x="2575356" y="2209"/>
                </a:moveTo>
                <a:lnTo>
                  <a:pt x="2478189" y="2209"/>
                </a:lnTo>
                <a:lnTo>
                  <a:pt x="2478189" y="15087"/>
                </a:lnTo>
                <a:lnTo>
                  <a:pt x="2559659" y="15087"/>
                </a:lnTo>
                <a:lnTo>
                  <a:pt x="2500719" y="147256"/>
                </a:lnTo>
                <a:lnTo>
                  <a:pt x="2516606" y="147256"/>
                </a:lnTo>
                <a:lnTo>
                  <a:pt x="2575356" y="13068"/>
                </a:lnTo>
                <a:lnTo>
                  <a:pt x="2575356" y="2209"/>
                </a:lnTo>
                <a:close/>
              </a:path>
              <a:path w="2825750" h="190500">
                <a:moveTo>
                  <a:pt x="2693441" y="102997"/>
                </a:moveTo>
                <a:lnTo>
                  <a:pt x="2679154" y="79171"/>
                </a:lnTo>
                <a:lnTo>
                  <a:pt x="2679154" y="113792"/>
                </a:lnTo>
                <a:lnTo>
                  <a:pt x="2678417" y="117271"/>
                </a:lnTo>
                <a:lnTo>
                  <a:pt x="2651861" y="136791"/>
                </a:lnTo>
                <a:lnTo>
                  <a:pt x="2641676" y="136791"/>
                </a:lnTo>
                <a:lnTo>
                  <a:pt x="2614384" y="113792"/>
                </a:lnTo>
                <a:lnTo>
                  <a:pt x="2614422" y="102997"/>
                </a:lnTo>
                <a:lnTo>
                  <a:pt x="2642070" y="79057"/>
                </a:lnTo>
                <a:lnTo>
                  <a:pt x="2651595" y="79057"/>
                </a:lnTo>
                <a:lnTo>
                  <a:pt x="2679154" y="113792"/>
                </a:lnTo>
                <a:lnTo>
                  <a:pt x="2679154" y="79171"/>
                </a:lnTo>
                <a:lnTo>
                  <a:pt x="2678988" y="79057"/>
                </a:lnTo>
                <a:lnTo>
                  <a:pt x="2674162" y="75907"/>
                </a:lnTo>
                <a:lnTo>
                  <a:pt x="2670568" y="74231"/>
                </a:lnTo>
                <a:lnTo>
                  <a:pt x="2666682" y="73025"/>
                </a:lnTo>
                <a:lnTo>
                  <a:pt x="2673794" y="69799"/>
                </a:lnTo>
                <a:lnTo>
                  <a:pt x="2676487" y="67589"/>
                </a:lnTo>
                <a:lnTo>
                  <a:pt x="2679255" y="65303"/>
                </a:lnTo>
                <a:lnTo>
                  <a:pt x="2686901" y="53771"/>
                </a:lnTo>
                <a:lnTo>
                  <a:pt x="2688806" y="47066"/>
                </a:lnTo>
                <a:lnTo>
                  <a:pt x="2688806" y="30975"/>
                </a:lnTo>
                <a:lnTo>
                  <a:pt x="2687777" y="26149"/>
                </a:lnTo>
                <a:lnTo>
                  <a:pt x="2683611" y="17297"/>
                </a:lnTo>
                <a:lnTo>
                  <a:pt x="2680703" y="13474"/>
                </a:lnTo>
                <a:lnTo>
                  <a:pt x="2679522" y="12471"/>
                </a:lnTo>
                <a:lnTo>
                  <a:pt x="2675128" y="8712"/>
                </a:lnTo>
                <a:lnTo>
                  <a:pt x="2675128" y="29298"/>
                </a:lnTo>
                <a:lnTo>
                  <a:pt x="2675128" y="43116"/>
                </a:lnTo>
                <a:lnTo>
                  <a:pt x="2674467" y="46799"/>
                </a:lnTo>
                <a:lnTo>
                  <a:pt x="2651061" y="67589"/>
                </a:lnTo>
                <a:lnTo>
                  <a:pt x="2642476" y="67589"/>
                </a:lnTo>
                <a:lnTo>
                  <a:pt x="2618397" y="43116"/>
                </a:lnTo>
                <a:lnTo>
                  <a:pt x="2618397" y="29298"/>
                </a:lnTo>
                <a:lnTo>
                  <a:pt x="2620949" y="23368"/>
                </a:lnTo>
                <a:lnTo>
                  <a:pt x="2631148" y="14643"/>
                </a:lnTo>
                <a:lnTo>
                  <a:pt x="2638056" y="12471"/>
                </a:lnTo>
                <a:lnTo>
                  <a:pt x="2655354" y="12471"/>
                </a:lnTo>
                <a:lnTo>
                  <a:pt x="2662224" y="14643"/>
                </a:lnTo>
                <a:lnTo>
                  <a:pt x="2672550" y="23368"/>
                </a:lnTo>
                <a:lnTo>
                  <a:pt x="2675128" y="29298"/>
                </a:lnTo>
                <a:lnTo>
                  <a:pt x="2675128" y="8712"/>
                </a:lnTo>
                <a:lnTo>
                  <a:pt x="2673185" y="7035"/>
                </a:lnTo>
                <a:lnTo>
                  <a:pt x="2668727" y="4521"/>
                </a:lnTo>
                <a:lnTo>
                  <a:pt x="2658402" y="901"/>
                </a:lnTo>
                <a:lnTo>
                  <a:pt x="2652801" y="0"/>
                </a:lnTo>
                <a:lnTo>
                  <a:pt x="2640736" y="0"/>
                </a:lnTo>
                <a:lnTo>
                  <a:pt x="2605760" y="26149"/>
                </a:lnTo>
                <a:lnTo>
                  <a:pt x="2604719" y="30975"/>
                </a:lnTo>
                <a:lnTo>
                  <a:pt x="2604719" y="47066"/>
                </a:lnTo>
                <a:lnTo>
                  <a:pt x="2606637" y="53771"/>
                </a:lnTo>
                <a:lnTo>
                  <a:pt x="2614282" y="65303"/>
                </a:lnTo>
                <a:lnTo>
                  <a:pt x="2619679" y="69799"/>
                </a:lnTo>
                <a:lnTo>
                  <a:pt x="2626652" y="73025"/>
                </a:lnTo>
                <a:lnTo>
                  <a:pt x="2618740" y="75438"/>
                </a:lnTo>
                <a:lnTo>
                  <a:pt x="2612339" y="79692"/>
                </a:lnTo>
                <a:lnTo>
                  <a:pt x="2602547" y="91897"/>
                </a:lnTo>
                <a:lnTo>
                  <a:pt x="2600096" y="98971"/>
                </a:lnTo>
                <a:lnTo>
                  <a:pt x="2600096" y="116205"/>
                </a:lnTo>
                <a:lnTo>
                  <a:pt x="2633421" y="148526"/>
                </a:lnTo>
                <a:lnTo>
                  <a:pt x="2639796" y="149466"/>
                </a:lnTo>
                <a:lnTo>
                  <a:pt x="2653741" y="149466"/>
                </a:lnTo>
                <a:lnTo>
                  <a:pt x="2687904" y="131152"/>
                </a:lnTo>
                <a:lnTo>
                  <a:pt x="2693441" y="116205"/>
                </a:lnTo>
                <a:lnTo>
                  <a:pt x="2693441" y="102997"/>
                </a:lnTo>
                <a:close/>
              </a:path>
              <a:path w="2825750" h="190500">
                <a:moveTo>
                  <a:pt x="2814142" y="102997"/>
                </a:moveTo>
                <a:lnTo>
                  <a:pt x="2799854" y="79171"/>
                </a:lnTo>
                <a:lnTo>
                  <a:pt x="2799854" y="113792"/>
                </a:lnTo>
                <a:lnTo>
                  <a:pt x="2799118" y="117271"/>
                </a:lnTo>
                <a:lnTo>
                  <a:pt x="2772562" y="136791"/>
                </a:lnTo>
                <a:lnTo>
                  <a:pt x="2762377" y="136791"/>
                </a:lnTo>
                <a:lnTo>
                  <a:pt x="2735084" y="113792"/>
                </a:lnTo>
                <a:lnTo>
                  <a:pt x="2735122" y="102997"/>
                </a:lnTo>
                <a:lnTo>
                  <a:pt x="2762770" y="79057"/>
                </a:lnTo>
                <a:lnTo>
                  <a:pt x="2772295" y="79057"/>
                </a:lnTo>
                <a:lnTo>
                  <a:pt x="2799854" y="113792"/>
                </a:lnTo>
                <a:lnTo>
                  <a:pt x="2799854" y="79171"/>
                </a:lnTo>
                <a:lnTo>
                  <a:pt x="2799689" y="79057"/>
                </a:lnTo>
                <a:lnTo>
                  <a:pt x="2794863" y="75907"/>
                </a:lnTo>
                <a:lnTo>
                  <a:pt x="2791269" y="74231"/>
                </a:lnTo>
                <a:lnTo>
                  <a:pt x="2787383" y="73025"/>
                </a:lnTo>
                <a:lnTo>
                  <a:pt x="2794495" y="69799"/>
                </a:lnTo>
                <a:lnTo>
                  <a:pt x="2797187" y="67589"/>
                </a:lnTo>
                <a:lnTo>
                  <a:pt x="2799956" y="65303"/>
                </a:lnTo>
                <a:lnTo>
                  <a:pt x="2807601" y="53771"/>
                </a:lnTo>
                <a:lnTo>
                  <a:pt x="2809506" y="47066"/>
                </a:lnTo>
                <a:lnTo>
                  <a:pt x="2809506" y="30975"/>
                </a:lnTo>
                <a:lnTo>
                  <a:pt x="2808478" y="26149"/>
                </a:lnTo>
                <a:lnTo>
                  <a:pt x="2804312" y="17297"/>
                </a:lnTo>
                <a:lnTo>
                  <a:pt x="2801404" y="13474"/>
                </a:lnTo>
                <a:lnTo>
                  <a:pt x="2800223" y="12471"/>
                </a:lnTo>
                <a:lnTo>
                  <a:pt x="2795828" y="8712"/>
                </a:lnTo>
                <a:lnTo>
                  <a:pt x="2795828" y="29298"/>
                </a:lnTo>
                <a:lnTo>
                  <a:pt x="2795828" y="43116"/>
                </a:lnTo>
                <a:lnTo>
                  <a:pt x="2795168" y="46799"/>
                </a:lnTo>
                <a:lnTo>
                  <a:pt x="2771762" y="67589"/>
                </a:lnTo>
                <a:lnTo>
                  <a:pt x="2763177" y="67589"/>
                </a:lnTo>
                <a:lnTo>
                  <a:pt x="2739098" y="43116"/>
                </a:lnTo>
                <a:lnTo>
                  <a:pt x="2739098" y="29298"/>
                </a:lnTo>
                <a:lnTo>
                  <a:pt x="2741650" y="23368"/>
                </a:lnTo>
                <a:lnTo>
                  <a:pt x="2751848" y="14643"/>
                </a:lnTo>
                <a:lnTo>
                  <a:pt x="2758757" y="12471"/>
                </a:lnTo>
                <a:lnTo>
                  <a:pt x="2776055" y="12471"/>
                </a:lnTo>
                <a:lnTo>
                  <a:pt x="2782925" y="14643"/>
                </a:lnTo>
                <a:lnTo>
                  <a:pt x="2793250" y="23368"/>
                </a:lnTo>
                <a:lnTo>
                  <a:pt x="2795828" y="29298"/>
                </a:lnTo>
                <a:lnTo>
                  <a:pt x="2795828" y="8712"/>
                </a:lnTo>
                <a:lnTo>
                  <a:pt x="2793885" y="7035"/>
                </a:lnTo>
                <a:lnTo>
                  <a:pt x="2789428" y="4521"/>
                </a:lnTo>
                <a:lnTo>
                  <a:pt x="2779103" y="901"/>
                </a:lnTo>
                <a:lnTo>
                  <a:pt x="2773502" y="0"/>
                </a:lnTo>
                <a:lnTo>
                  <a:pt x="2761437" y="0"/>
                </a:lnTo>
                <a:lnTo>
                  <a:pt x="2726461" y="26149"/>
                </a:lnTo>
                <a:lnTo>
                  <a:pt x="2725420" y="30975"/>
                </a:lnTo>
                <a:lnTo>
                  <a:pt x="2725420" y="47066"/>
                </a:lnTo>
                <a:lnTo>
                  <a:pt x="2727337" y="53771"/>
                </a:lnTo>
                <a:lnTo>
                  <a:pt x="2734983" y="65303"/>
                </a:lnTo>
                <a:lnTo>
                  <a:pt x="2740380" y="69799"/>
                </a:lnTo>
                <a:lnTo>
                  <a:pt x="2747353" y="73025"/>
                </a:lnTo>
                <a:lnTo>
                  <a:pt x="2739440" y="75438"/>
                </a:lnTo>
                <a:lnTo>
                  <a:pt x="2733040" y="79692"/>
                </a:lnTo>
                <a:lnTo>
                  <a:pt x="2723248" y="91897"/>
                </a:lnTo>
                <a:lnTo>
                  <a:pt x="2720797" y="98971"/>
                </a:lnTo>
                <a:lnTo>
                  <a:pt x="2720797" y="116205"/>
                </a:lnTo>
                <a:lnTo>
                  <a:pt x="2754122" y="148526"/>
                </a:lnTo>
                <a:lnTo>
                  <a:pt x="2760497" y="149466"/>
                </a:lnTo>
                <a:lnTo>
                  <a:pt x="2774442" y="149466"/>
                </a:lnTo>
                <a:lnTo>
                  <a:pt x="2808605" y="131152"/>
                </a:lnTo>
                <a:lnTo>
                  <a:pt x="2814142" y="116205"/>
                </a:lnTo>
                <a:lnTo>
                  <a:pt x="2814142" y="102997"/>
                </a:lnTo>
                <a:close/>
              </a:path>
              <a:path w="2825750" h="190500">
                <a:moveTo>
                  <a:pt x="2825521" y="160401"/>
                </a:moveTo>
                <a:lnTo>
                  <a:pt x="2174773" y="160401"/>
                </a:lnTo>
                <a:lnTo>
                  <a:pt x="2174773" y="171069"/>
                </a:lnTo>
                <a:lnTo>
                  <a:pt x="2825521" y="171069"/>
                </a:lnTo>
                <a:lnTo>
                  <a:pt x="2825521" y="160401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44249" y="5994806"/>
            <a:ext cx="2838078" cy="19694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7779"/>
            <a:ext cx="4276725" cy="457200"/>
            <a:chOff x="1077468" y="1147779"/>
            <a:chExt cx="4276725" cy="457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19340" y="1147779"/>
              <a:ext cx="1948180" cy="300990"/>
            </a:xfrm>
            <a:custGeom>
              <a:avLst/>
              <a:gdLst/>
              <a:ahLst/>
              <a:cxnLst/>
              <a:rect l="l" t="t" r="r" b="b"/>
              <a:pathLst>
                <a:path w="1948179" h="300990">
                  <a:moveTo>
                    <a:pt x="79427" y="258375"/>
                  </a:moveTo>
                  <a:lnTo>
                    <a:pt x="37898" y="250851"/>
                  </a:lnTo>
                  <a:lnTo>
                    <a:pt x="5023" y="220074"/>
                  </a:lnTo>
                  <a:lnTo>
                    <a:pt x="0" y="183343"/>
                  </a:lnTo>
                  <a:lnTo>
                    <a:pt x="1046" y="177430"/>
                  </a:lnTo>
                  <a:lnTo>
                    <a:pt x="27627" y="142216"/>
                  </a:lnTo>
                  <a:lnTo>
                    <a:pt x="37045" y="138449"/>
                  </a:lnTo>
                  <a:lnTo>
                    <a:pt x="31603" y="135728"/>
                  </a:lnTo>
                  <a:lnTo>
                    <a:pt x="6592" y="98892"/>
                  </a:lnTo>
                  <a:lnTo>
                    <a:pt x="5964" y="94811"/>
                  </a:lnTo>
                  <a:lnTo>
                    <a:pt x="5964" y="79113"/>
                  </a:lnTo>
                  <a:lnTo>
                    <a:pt x="23388" y="44109"/>
                  </a:lnTo>
                  <a:lnTo>
                    <a:pt x="60865" y="26410"/>
                  </a:lnTo>
                  <a:lnTo>
                    <a:pt x="78172" y="25115"/>
                  </a:lnTo>
                  <a:lnTo>
                    <a:pt x="86991" y="25439"/>
                  </a:lnTo>
                  <a:lnTo>
                    <a:pt x="127961" y="40008"/>
                  </a:lnTo>
                  <a:lnTo>
                    <a:pt x="144851" y="59963"/>
                  </a:lnTo>
                  <a:lnTo>
                    <a:pt x="69695" y="59963"/>
                  </a:lnTo>
                  <a:lnTo>
                    <a:pt x="62265" y="62422"/>
                  </a:lnTo>
                  <a:lnTo>
                    <a:pt x="50126" y="72259"/>
                  </a:lnTo>
                  <a:lnTo>
                    <a:pt x="47091" y="79637"/>
                  </a:lnTo>
                  <a:lnTo>
                    <a:pt x="47091" y="97636"/>
                  </a:lnTo>
                  <a:lnTo>
                    <a:pt x="75032" y="121810"/>
                  </a:lnTo>
                  <a:lnTo>
                    <a:pt x="139637" y="121810"/>
                  </a:lnTo>
                  <a:lnTo>
                    <a:pt x="138083" y="123798"/>
                  </a:lnTo>
                  <a:lnTo>
                    <a:pt x="130339" y="131751"/>
                  </a:lnTo>
                  <a:lnTo>
                    <a:pt x="125682" y="135309"/>
                  </a:lnTo>
                  <a:lnTo>
                    <a:pt x="120240" y="138449"/>
                  </a:lnTo>
                  <a:lnTo>
                    <a:pt x="125054" y="139914"/>
                  </a:lnTo>
                  <a:lnTo>
                    <a:pt x="129711" y="142268"/>
                  </a:lnTo>
                  <a:lnTo>
                    <a:pt x="138710" y="148757"/>
                  </a:lnTo>
                  <a:lnTo>
                    <a:pt x="142635" y="152576"/>
                  </a:lnTo>
                  <a:lnTo>
                    <a:pt x="145983" y="156971"/>
                  </a:lnTo>
                  <a:lnTo>
                    <a:pt x="74090" y="156971"/>
                  </a:lnTo>
                  <a:lnTo>
                    <a:pt x="69329" y="157599"/>
                  </a:lnTo>
                  <a:lnTo>
                    <a:pt x="41440" y="202284"/>
                  </a:lnTo>
                  <a:lnTo>
                    <a:pt x="44893" y="209871"/>
                  </a:lnTo>
                  <a:lnTo>
                    <a:pt x="79113" y="223214"/>
                  </a:lnTo>
                  <a:lnTo>
                    <a:pt x="150591" y="223214"/>
                  </a:lnTo>
                  <a:lnTo>
                    <a:pt x="148600" y="227818"/>
                  </a:lnTo>
                  <a:lnTo>
                    <a:pt x="112705" y="253509"/>
                  </a:lnTo>
                  <a:lnTo>
                    <a:pt x="88571" y="258071"/>
                  </a:lnTo>
                  <a:lnTo>
                    <a:pt x="79427" y="258375"/>
                  </a:lnTo>
                  <a:close/>
                </a:path>
                <a:path w="1948179" h="300990">
                  <a:moveTo>
                    <a:pt x="139637" y="121810"/>
                  </a:moveTo>
                  <a:lnTo>
                    <a:pt x="82776" y="121810"/>
                  </a:lnTo>
                  <a:lnTo>
                    <a:pt x="86596" y="121234"/>
                  </a:lnTo>
                  <a:lnTo>
                    <a:pt x="93921" y="118932"/>
                  </a:lnTo>
                  <a:lnTo>
                    <a:pt x="109880" y="97636"/>
                  </a:lnTo>
                  <a:lnTo>
                    <a:pt x="109880" y="79637"/>
                  </a:lnTo>
                  <a:lnTo>
                    <a:pt x="107002" y="72259"/>
                  </a:lnTo>
                  <a:lnTo>
                    <a:pt x="95491" y="62422"/>
                  </a:lnTo>
                  <a:lnTo>
                    <a:pt x="87904" y="59963"/>
                  </a:lnTo>
                  <a:lnTo>
                    <a:pt x="144851" y="59963"/>
                  </a:lnTo>
                  <a:lnTo>
                    <a:pt x="149489" y="71317"/>
                  </a:lnTo>
                  <a:lnTo>
                    <a:pt x="151007" y="79113"/>
                  </a:lnTo>
                  <a:lnTo>
                    <a:pt x="151007" y="94811"/>
                  </a:lnTo>
                  <a:lnTo>
                    <a:pt x="150431" y="98787"/>
                  </a:lnTo>
                  <a:lnTo>
                    <a:pt x="148129" y="107159"/>
                  </a:lnTo>
                  <a:lnTo>
                    <a:pt x="146297" y="111345"/>
                  </a:lnTo>
                  <a:lnTo>
                    <a:pt x="141274" y="119717"/>
                  </a:lnTo>
                  <a:lnTo>
                    <a:pt x="139637" y="121810"/>
                  </a:lnTo>
                  <a:close/>
                </a:path>
                <a:path w="1948179" h="300990">
                  <a:moveTo>
                    <a:pt x="150591" y="223214"/>
                  </a:moveTo>
                  <a:lnTo>
                    <a:pt x="79113" y="223214"/>
                  </a:lnTo>
                  <a:lnTo>
                    <a:pt x="87139" y="222713"/>
                  </a:lnTo>
                  <a:lnTo>
                    <a:pt x="94261" y="221212"/>
                  </a:lnTo>
                  <a:lnTo>
                    <a:pt x="100481" y="218711"/>
                  </a:lnTo>
                  <a:lnTo>
                    <a:pt x="105799" y="215208"/>
                  </a:lnTo>
                  <a:lnTo>
                    <a:pt x="112287" y="209871"/>
                  </a:lnTo>
                  <a:lnTo>
                    <a:pt x="115531" y="202284"/>
                  </a:lnTo>
                  <a:lnTo>
                    <a:pt x="115466" y="183343"/>
                  </a:lnTo>
                  <a:lnTo>
                    <a:pt x="84136" y="156971"/>
                  </a:lnTo>
                  <a:lnTo>
                    <a:pt x="145983" y="156971"/>
                  </a:lnTo>
                  <a:lnTo>
                    <a:pt x="149332" y="161367"/>
                  </a:lnTo>
                  <a:lnTo>
                    <a:pt x="152001" y="166337"/>
                  </a:lnTo>
                  <a:lnTo>
                    <a:pt x="155977" y="177430"/>
                  </a:lnTo>
                  <a:lnTo>
                    <a:pt x="156971" y="183343"/>
                  </a:lnTo>
                  <a:lnTo>
                    <a:pt x="156971" y="194959"/>
                  </a:lnTo>
                  <a:lnTo>
                    <a:pt x="156658" y="201591"/>
                  </a:lnTo>
                  <a:lnTo>
                    <a:pt x="155716" y="207987"/>
                  </a:lnTo>
                  <a:lnTo>
                    <a:pt x="154146" y="214149"/>
                  </a:lnTo>
                  <a:lnTo>
                    <a:pt x="151948" y="220074"/>
                  </a:lnTo>
                  <a:lnTo>
                    <a:pt x="150591" y="223214"/>
                  </a:lnTo>
                  <a:close/>
                </a:path>
                <a:path w="1948179" h="300990">
                  <a:moveTo>
                    <a:pt x="230748" y="269363"/>
                  </a:moveTo>
                  <a:lnTo>
                    <a:pt x="190877" y="269363"/>
                  </a:lnTo>
                  <a:lnTo>
                    <a:pt x="190877" y="228551"/>
                  </a:lnTo>
                  <a:lnTo>
                    <a:pt x="230748" y="228551"/>
                  </a:lnTo>
                  <a:lnTo>
                    <a:pt x="230748" y="269363"/>
                  </a:lnTo>
                  <a:close/>
                </a:path>
                <a:path w="1948179" h="300990">
                  <a:moveTo>
                    <a:pt x="480334" y="49917"/>
                  </a:moveTo>
                  <a:lnTo>
                    <a:pt x="319908" y="49917"/>
                  </a:lnTo>
                  <a:lnTo>
                    <a:pt x="319908" y="17580"/>
                  </a:lnTo>
                  <a:lnTo>
                    <a:pt x="480334" y="17580"/>
                  </a:lnTo>
                  <a:lnTo>
                    <a:pt x="480334" y="49917"/>
                  </a:lnTo>
                  <a:close/>
                </a:path>
                <a:path w="1948179" h="300990">
                  <a:moveTo>
                    <a:pt x="318025" y="166704"/>
                  </a:moveTo>
                  <a:lnTo>
                    <a:pt x="318025" y="134368"/>
                  </a:lnTo>
                  <a:lnTo>
                    <a:pt x="345338" y="134368"/>
                  </a:lnTo>
                  <a:lnTo>
                    <a:pt x="345338" y="49917"/>
                  </a:lnTo>
                  <a:lnTo>
                    <a:pt x="383639" y="49917"/>
                  </a:lnTo>
                  <a:lnTo>
                    <a:pt x="383639" y="134054"/>
                  </a:lnTo>
                  <a:lnTo>
                    <a:pt x="488559" y="134054"/>
                  </a:lnTo>
                  <a:lnTo>
                    <a:pt x="439609" y="164153"/>
                  </a:lnTo>
                  <a:lnTo>
                    <a:pt x="360721" y="166390"/>
                  </a:lnTo>
                  <a:lnTo>
                    <a:pt x="318025" y="166704"/>
                  </a:lnTo>
                  <a:close/>
                </a:path>
                <a:path w="1948179" h="300990">
                  <a:moveTo>
                    <a:pt x="488559" y="134054"/>
                  </a:moveTo>
                  <a:lnTo>
                    <a:pt x="383639" y="134054"/>
                  </a:lnTo>
                  <a:lnTo>
                    <a:pt x="417545" y="133112"/>
                  </a:lnTo>
                  <a:lnTo>
                    <a:pt x="417545" y="49917"/>
                  </a:lnTo>
                  <a:lnTo>
                    <a:pt x="455846" y="49917"/>
                  </a:lnTo>
                  <a:lnTo>
                    <a:pt x="455846" y="131542"/>
                  </a:lnTo>
                  <a:lnTo>
                    <a:pt x="488358" y="131542"/>
                  </a:lnTo>
                  <a:lnTo>
                    <a:pt x="488559" y="134054"/>
                  </a:lnTo>
                  <a:close/>
                </a:path>
                <a:path w="1948179" h="300990">
                  <a:moveTo>
                    <a:pt x="488358" y="131542"/>
                  </a:moveTo>
                  <a:lnTo>
                    <a:pt x="455846" y="131542"/>
                  </a:lnTo>
                  <a:lnTo>
                    <a:pt x="461079" y="131123"/>
                  </a:lnTo>
                  <a:lnTo>
                    <a:pt x="466363" y="130757"/>
                  </a:lnTo>
                  <a:lnTo>
                    <a:pt x="477037" y="130129"/>
                  </a:lnTo>
                  <a:lnTo>
                    <a:pt x="488182" y="129344"/>
                  </a:lnTo>
                  <a:lnTo>
                    <a:pt x="488358" y="131542"/>
                  </a:lnTo>
                  <a:close/>
                </a:path>
                <a:path w="1948179" h="300990">
                  <a:moveTo>
                    <a:pt x="545320" y="207830"/>
                  </a:moveTo>
                  <a:lnTo>
                    <a:pt x="505763" y="207830"/>
                  </a:lnTo>
                  <a:lnTo>
                    <a:pt x="505763" y="0"/>
                  </a:lnTo>
                  <a:lnTo>
                    <a:pt x="545320" y="0"/>
                  </a:lnTo>
                  <a:lnTo>
                    <a:pt x="545320" y="78485"/>
                  </a:lnTo>
                  <a:lnTo>
                    <a:pt x="583621" y="78485"/>
                  </a:lnTo>
                  <a:lnTo>
                    <a:pt x="583621" y="113019"/>
                  </a:lnTo>
                  <a:lnTo>
                    <a:pt x="545320" y="113019"/>
                  </a:lnTo>
                  <a:lnTo>
                    <a:pt x="545320" y="207830"/>
                  </a:lnTo>
                  <a:close/>
                </a:path>
                <a:path w="1948179" h="300990">
                  <a:moveTo>
                    <a:pt x="552227" y="288828"/>
                  </a:moveTo>
                  <a:lnTo>
                    <a:pt x="363547" y="288828"/>
                  </a:lnTo>
                  <a:lnTo>
                    <a:pt x="363547" y="192133"/>
                  </a:lnTo>
                  <a:lnTo>
                    <a:pt x="403418" y="192133"/>
                  </a:lnTo>
                  <a:lnTo>
                    <a:pt x="403418" y="254922"/>
                  </a:lnTo>
                  <a:lnTo>
                    <a:pt x="552227" y="254922"/>
                  </a:lnTo>
                  <a:lnTo>
                    <a:pt x="552227" y="288828"/>
                  </a:lnTo>
                  <a:close/>
                </a:path>
                <a:path w="1948179" h="300990">
                  <a:moveTo>
                    <a:pt x="831637" y="294793"/>
                  </a:moveTo>
                  <a:lnTo>
                    <a:pt x="639817" y="294793"/>
                  </a:lnTo>
                  <a:lnTo>
                    <a:pt x="639817" y="212540"/>
                  </a:lnTo>
                  <a:lnTo>
                    <a:pt x="784546" y="212540"/>
                  </a:lnTo>
                  <a:lnTo>
                    <a:pt x="784546" y="191819"/>
                  </a:lnTo>
                  <a:lnTo>
                    <a:pt x="638248" y="191819"/>
                  </a:lnTo>
                  <a:lnTo>
                    <a:pt x="638248" y="160739"/>
                  </a:lnTo>
                  <a:lnTo>
                    <a:pt x="822847" y="160739"/>
                  </a:lnTo>
                  <a:lnTo>
                    <a:pt x="822847" y="242364"/>
                  </a:lnTo>
                  <a:lnTo>
                    <a:pt x="678118" y="242364"/>
                  </a:lnTo>
                  <a:lnTo>
                    <a:pt x="678118" y="263398"/>
                  </a:lnTo>
                  <a:lnTo>
                    <a:pt x="831637" y="263398"/>
                  </a:lnTo>
                  <a:lnTo>
                    <a:pt x="831637" y="294793"/>
                  </a:lnTo>
                  <a:close/>
                </a:path>
                <a:path w="1948179" h="300990">
                  <a:moveTo>
                    <a:pt x="731175" y="138763"/>
                  </a:moveTo>
                  <a:lnTo>
                    <a:pt x="592726" y="138763"/>
                  </a:lnTo>
                  <a:lnTo>
                    <a:pt x="592726" y="8476"/>
                  </a:lnTo>
                  <a:lnTo>
                    <a:pt x="631027" y="8476"/>
                  </a:lnTo>
                  <a:lnTo>
                    <a:pt x="631027" y="44893"/>
                  </a:lnTo>
                  <a:lnTo>
                    <a:pt x="731175" y="44893"/>
                  </a:lnTo>
                  <a:lnTo>
                    <a:pt x="731175" y="77230"/>
                  </a:lnTo>
                  <a:lnTo>
                    <a:pt x="631027" y="77230"/>
                  </a:lnTo>
                  <a:lnTo>
                    <a:pt x="631027" y="106427"/>
                  </a:lnTo>
                  <a:lnTo>
                    <a:pt x="731175" y="106427"/>
                  </a:lnTo>
                  <a:lnTo>
                    <a:pt x="731175" y="138763"/>
                  </a:lnTo>
                  <a:close/>
                </a:path>
                <a:path w="1948179" h="300990">
                  <a:moveTo>
                    <a:pt x="731175" y="44893"/>
                  </a:moveTo>
                  <a:lnTo>
                    <a:pt x="692874" y="44893"/>
                  </a:lnTo>
                  <a:lnTo>
                    <a:pt x="692874" y="8476"/>
                  </a:lnTo>
                  <a:lnTo>
                    <a:pt x="731175" y="8476"/>
                  </a:lnTo>
                  <a:lnTo>
                    <a:pt x="731175" y="44893"/>
                  </a:lnTo>
                  <a:close/>
                </a:path>
                <a:path w="1948179" h="300990">
                  <a:moveTo>
                    <a:pt x="731175" y="106427"/>
                  </a:moveTo>
                  <a:lnTo>
                    <a:pt x="692874" y="106427"/>
                  </a:lnTo>
                  <a:lnTo>
                    <a:pt x="692874" y="77230"/>
                  </a:lnTo>
                  <a:lnTo>
                    <a:pt x="731175" y="77230"/>
                  </a:lnTo>
                  <a:lnTo>
                    <a:pt x="731175" y="106427"/>
                  </a:lnTo>
                  <a:close/>
                </a:path>
                <a:path w="1948179" h="300990">
                  <a:moveTo>
                    <a:pt x="822847" y="147553"/>
                  </a:moveTo>
                  <a:lnTo>
                    <a:pt x="783604" y="147553"/>
                  </a:lnTo>
                  <a:lnTo>
                    <a:pt x="783604" y="118984"/>
                  </a:lnTo>
                  <a:lnTo>
                    <a:pt x="745616" y="118984"/>
                  </a:lnTo>
                  <a:lnTo>
                    <a:pt x="745616" y="86020"/>
                  </a:lnTo>
                  <a:lnTo>
                    <a:pt x="783604" y="86020"/>
                  </a:lnTo>
                  <a:lnTo>
                    <a:pt x="783604" y="64672"/>
                  </a:lnTo>
                  <a:lnTo>
                    <a:pt x="745616" y="64672"/>
                  </a:lnTo>
                  <a:lnTo>
                    <a:pt x="745616" y="31708"/>
                  </a:lnTo>
                  <a:lnTo>
                    <a:pt x="783604" y="31708"/>
                  </a:lnTo>
                  <a:lnTo>
                    <a:pt x="783604" y="0"/>
                  </a:lnTo>
                  <a:lnTo>
                    <a:pt x="822847" y="0"/>
                  </a:lnTo>
                  <a:lnTo>
                    <a:pt x="822847" y="147553"/>
                  </a:lnTo>
                  <a:close/>
                </a:path>
                <a:path w="1948179" h="300990">
                  <a:moveTo>
                    <a:pt x="1356551" y="170785"/>
                  </a:moveTo>
                  <a:lnTo>
                    <a:pt x="1316994" y="170785"/>
                  </a:lnTo>
                  <a:lnTo>
                    <a:pt x="1316994" y="90729"/>
                  </a:lnTo>
                  <a:lnTo>
                    <a:pt x="1265508" y="90729"/>
                  </a:lnTo>
                  <a:lnTo>
                    <a:pt x="1265508" y="57137"/>
                  </a:lnTo>
                  <a:lnTo>
                    <a:pt x="1316994" y="57137"/>
                  </a:lnTo>
                  <a:lnTo>
                    <a:pt x="1316994" y="0"/>
                  </a:lnTo>
                  <a:lnTo>
                    <a:pt x="1356551" y="0"/>
                  </a:lnTo>
                  <a:lnTo>
                    <a:pt x="1356551" y="170785"/>
                  </a:lnTo>
                  <a:close/>
                </a:path>
                <a:path w="1948179" h="300990">
                  <a:moveTo>
                    <a:pt x="1077455" y="124949"/>
                  </a:moveTo>
                  <a:lnTo>
                    <a:pt x="884694" y="124949"/>
                  </a:lnTo>
                  <a:lnTo>
                    <a:pt x="884694" y="6278"/>
                  </a:lnTo>
                  <a:lnTo>
                    <a:pt x="923937" y="6278"/>
                  </a:lnTo>
                  <a:lnTo>
                    <a:pt x="923937" y="35789"/>
                  </a:lnTo>
                  <a:lnTo>
                    <a:pt x="1077455" y="35789"/>
                  </a:lnTo>
                  <a:lnTo>
                    <a:pt x="1077455" y="68439"/>
                  </a:lnTo>
                  <a:lnTo>
                    <a:pt x="923937" y="68439"/>
                  </a:lnTo>
                  <a:lnTo>
                    <a:pt x="923937" y="92299"/>
                  </a:lnTo>
                  <a:lnTo>
                    <a:pt x="1077455" y="92299"/>
                  </a:lnTo>
                  <a:lnTo>
                    <a:pt x="1077455" y="124949"/>
                  </a:lnTo>
                  <a:close/>
                </a:path>
                <a:path w="1948179" h="300990">
                  <a:moveTo>
                    <a:pt x="1077455" y="35789"/>
                  </a:moveTo>
                  <a:lnTo>
                    <a:pt x="1038212" y="35789"/>
                  </a:lnTo>
                  <a:lnTo>
                    <a:pt x="1038212" y="6278"/>
                  </a:lnTo>
                  <a:lnTo>
                    <a:pt x="1077455" y="6278"/>
                  </a:lnTo>
                  <a:lnTo>
                    <a:pt x="1077455" y="35789"/>
                  </a:lnTo>
                  <a:close/>
                </a:path>
                <a:path w="1948179" h="300990">
                  <a:moveTo>
                    <a:pt x="1136791" y="170471"/>
                  </a:moveTo>
                  <a:lnTo>
                    <a:pt x="1112303" y="141588"/>
                  </a:lnTo>
                  <a:lnTo>
                    <a:pt x="1118435" y="136791"/>
                  </a:lnTo>
                  <a:lnTo>
                    <a:pt x="1124586" y="131817"/>
                  </a:lnTo>
                  <a:lnTo>
                    <a:pt x="1154754" y="105357"/>
                  </a:lnTo>
                  <a:lnTo>
                    <a:pt x="1178634" y="72364"/>
                  </a:lnTo>
                  <a:lnTo>
                    <a:pt x="1181371" y="51172"/>
                  </a:lnTo>
                  <a:lnTo>
                    <a:pt x="1181371" y="10988"/>
                  </a:lnTo>
                  <a:lnTo>
                    <a:pt x="1221555" y="10988"/>
                  </a:lnTo>
                  <a:lnTo>
                    <a:pt x="1221673" y="57137"/>
                  </a:lnTo>
                  <a:lnTo>
                    <a:pt x="1237776" y="93450"/>
                  </a:lnTo>
                  <a:lnTo>
                    <a:pt x="1255218" y="107996"/>
                  </a:lnTo>
                  <a:lnTo>
                    <a:pt x="1202719" y="107996"/>
                  </a:lnTo>
                  <a:lnTo>
                    <a:pt x="1183568" y="130286"/>
                  </a:lnTo>
                  <a:lnTo>
                    <a:pt x="1178231" y="135250"/>
                  </a:lnTo>
                  <a:lnTo>
                    <a:pt x="1150526" y="159248"/>
                  </a:lnTo>
                  <a:lnTo>
                    <a:pt x="1136791" y="170471"/>
                  </a:lnTo>
                  <a:close/>
                </a:path>
                <a:path w="1948179" h="300990">
                  <a:moveTo>
                    <a:pt x="1077455" y="92299"/>
                  </a:moveTo>
                  <a:lnTo>
                    <a:pt x="1038212" y="92299"/>
                  </a:lnTo>
                  <a:lnTo>
                    <a:pt x="1038212" y="68439"/>
                  </a:lnTo>
                  <a:lnTo>
                    <a:pt x="1077455" y="68439"/>
                  </a:lnTo>
                  <a:lnTo>
                    <a:pt x="1077455" y="92299"/>
                  </a:lnTo>
                  <a:close/>
                </a:path>
                <a:path w="1948179" h="300990">
                  <a:moveTo>
                    <a:pt x="1264880" y="160111"/>
                  </a:moveTo>
                  <a:lnTo>
                    <a:pt x="1229522" y="133190"/>
                  </a:lnTo>
                  <a:lnTo>
                    <a:pt x="1224067" y="128717"/>
                  </a:lnTo>
                  <a:lnTo>
                    <a:pt x="1218625" y="124321"/>
                  </a:lnTo>
                  <a:lnTo>
                    <a:pt x="1214021" y="120449"/>
                  </a:lnTo>
                  <a:lnTo>
                    <a:pt x="1206486" y="113752"/>
                  </a:lnTo>
                  <a:lnTo>
                    <a:pt x="1204079" y="110717"/>
                  </a:lnTo>
                  <a:lnTo>
                    <a:pt x="1203033" y="107996"/>
                  </a:lnTo>
                  <a:lnTo>
                    <a:pt x="1255218" y="107996"/>
                  </a:lnTo>
                  <a:lnTo>
                    <a:pt x="1259091" y="111077"/>
                  </a:lnTo>
                  <a:lnTo>
                    <a:pt x="1264880" y="115531"/>
                  </a:lnTo>
                  <a:lnTo>
                    <a:pt x="1276417" y="124164"/>
                  </a:lnTo>
                  <a:lnTo>
                    <a:pt x="1287798" y="132484"/>
                  </a:lnTo>
                  <a:lnTo>
                    <a:pt x="1264880" y="160111"/>
                  </a:lnTo>
                  <a:close/>
                </a:path>
                <a:path w="1948179" h="300990">
                  <a:moveTo>
                    <a:pt x="1114815" y="180831"/>
                  </a:moveTo>
                  <a:lnTo>
                    <a:pt x="847334" y="180831"/>
                  </a:lnTo>
                  <a:lnTo>
                    <a:pt x="847334" y="147553"/>
                  </a:lnTo>
                  <a:lnTo>
                    <a:pt x="1114815" y="147553"/>
                  </a:lnTo>
                  <a:lnTo>
                    <a:pt x="1114815" y="180831"/>
                  </a:lnTo>
                  <a:close/>
                </a:path>
                <a:path w="1948179" h="300990">
                  <a:moveTo>
                    <a:pt x="1005248" y="228865"/>
                  </a:moveTo>
                  <a:lnTo>
                    <a:pt x="965691" y="228865"/>
                  </a:lnTo>
                  <a:lnTo>
                    <a:pt x="965691" y="180831"/>
                  </a:lnTo>
                  <a:lnTo>
                    <a:pt x="1005248" y="180831"/>
                  </a:lnTo>
                  <a:lnTo>
                    <a:pt x="1005248" y="228865"/>
                  </a:lnTo>
                  <a:close/>
                </a:path>
                <a:path w="1948179" h="300990">
                  <a:moveTo>
                    <a:pt x="1356551" y="295421"/>
                  </a:moveTo>
                  <a:lnTo>
                    <a:pt x="1316994" y="295421"/>
                  </a:lnTo>
                  <a:lnTo>
                    <a:pt x="1316994" y="217563"/>
                  </a:lnTo>
                  <a:lnTo>
                    <a:pt x="1163162" y="217563"/>
                  </a:lnTo>
                  <a:lnTo>
                    <a:pt x="1163162" y="183971"/>
                  </a:lnTo>
                  <a:lnTo>
                    <a:pt x="1356551" y="183971"/>
                  </a:lnTo>
                  <a:lnTo>
                    <a:pt x="1356551" y="295421"/>
                  </a:lnTo>
                  <a:close/>
                </a:path>
                <a:path w="1948179" h="300990">
                  <a:moveTo>
                    <a:pt x="1083106" y="288828"/>
                  </a:moveTo>
                  <a:lnTo>
                    <a:pt x="885008" y="288828"/>
                  </a:lnTo>
                  <a:lnTo>
                    <a:pt x="885008" y="206261"/>
                  </a:lnTo>
                  <a:lnTo>
                    <a:pt x="924565" y="206261"/>
                  </a:lnTo>
                  <a:lnTo>
                    <a:pt x="924565" y="255236"/>
                  </a:lnTo>
                  <a:lnTo>
                    <a:pt x="1083106" y="255236"/>
                  </a:lnTo>
                  <a:lnTo>
                    <a:pt x="1083106" y="288828"/>
                  </a:lnTo>
                  <a:close/>
                </a:path>
                <a:path w="1948179" h="300990">
                  <a:moveTo>
                    <a:pt x="1672693" y="291967"/>
                  </a:moveTo>
                  <a:lnTo>
                    <a:pt x="1633450" y="291967"/>
                  </a:lnTo>
                  <a:lnTo>
                    <a:pt x="1633450" y="0"/>
                  </a:lnTo>
                  <a:lnTo>
                    <a:pt x="1672693" y="0"/>
                  </a:lnTo>
                  <a:lnTo>
                    <a:pt x="1672693" y="104543"/>
                  </a:lnTo>
                  <a:lnTo>
                    <a:pt x="1713192" y="104543"/>
                  </a:lnTo>
                  <a:lnTo>
                    <a:pt x="1713192" y="139077"/>
                  </a:lnTo>
                  <a:lnTo>
                    <a:pt x="1672693" y="139077"/>
                  </a:lnTo>
                  <a:lnTo>
                    <a:pt x="1672693" y="291967"/>
                  </a:lnTo>
                  <a:close/>
                </a:path>
                <a:path w="1948179" h="300990">
                  <a:moveTo>
                    <a:pt x="1946766" y="173611"/>
                  </a:moveTo>
                  <a:lnTo>
                    <a:pt x="1907209" y="173611"/>
                  </a:lnTo>
                  <a:lnTo>
                    <a:pt x="1907209" y="105485"/>
                  </a:lnTo>
                  <a:lnTo>
                    <a:pt x="1860431" y="105485"/>
                  </a:lnTo>
                  <a:lnTo>
                    <a:pt x="1860431" y="71893"/>
                  </a:lnTo>
                  <a:lnTo>
                    <a:pt x="1907209" y="71893"/>
                  </a:lnTo>
                  <a:lnTo>
                    <a:pt x="1907209" y="0"/>
                  </a:lnTo>
                  <a:lnTo>
                    <a:pt x="1946766" y="0"/>
                  </a:lnTo>
                  <a:lnTo>
                    <a:pt x="1946766" y="173611"/>
                  </a:lnTo>
                  <a:close/>
                </a:path>
                <a:path w="1948179" h="300990">
                  <a:moveTo>
                    <a:pt x="1868908" y="51172"/>
                  </a:moveTo>
                  <a:lnTo>
                    <a:pt x="1718215" y="51172"/>
                  </a:lnTo>
                  <a:lnTo>
                    <a:pt x="1718215" y="17580"/>
                  </a:lnTo>
                  <a:lnTo>
                    <a:pt x="1868908" y="17580"/>
                  </a:lnTo>
                  <a:lnTo>
                    <a:pt x="1868908" y="51172"/>
                  </a:lnTo>
                  <a:close/>
                </a:path>
                <a:path w="1948179" h="300990">
                  <a:moveTo>
                    <a:pt x="1729203" y="175494"/>
                  </a:moveTo>
                  <a:lnTo>
                    <a:pt x="1705971" y="146611"/>
                  </a:lnTo>
                  <a:lnTo>
                    <a:pt x="1713398" y="141569"/>
                  </a:lnTo>
                  <a:lnTo>
                    <a:pt x="1720609" y="136487"/>
                  </a:lnTo>
                  <a:lnTo>
                    <a:pt x="1752543" y="111548"/>
                  </a:lnTo>
                  <a:lnTo>
                    <a:pt x="1775039" y="78067"/>
                  </a:lnTo>
                  <a:lnTo>
                    <a:pt x="1775039" y="51172"/>
                  </a:lnTo>
                  <a:lnTo>
                    <a:pt x="1814596" y="51172"/>
                  </a:lnTo>
                  <a:lnTo>
                    <a:pt x="1814596" y="74090"/>
                  </a:lnTo>
                  <a:lnTo>
                    <a:pt x="1814857" y="77544"/>
                  </a:lnTo>
                  <a:lnTo>
                    <a:pt x="1840104" y="111155"/>
                  </a:lnTo>
                  <a:lnTo>
                    <a:pt x="1851870" y="119612"/>
                  </a:lnTo>
                  <a:lnTo>
                    <a:pt x="1796701" y="119612"/>
                  </a:lnTo>
                  <a:lnTo>
                    <a:pt x="1772213" y="143158"/>
                  </a:lnTo>
                  <a:lnTo>
                    <a:pt x="1767161" y="147229"/>
                  </a:lnTo>
                  <a:lnTo>
                    <a:pt x="1735080" y="171423"/>
                  </a:lnTo>
                  <a:lnTo>
                    <a:pt x="1729203" y="175494"/>
                  </a:lnTo>
                  <a:close/>
                </a:path>
                <a:path w="1948179" h="300990">
                  <a:moveTo>
                    <a:pt x="1858548" y="166076"/>
                  </a:moveTo>
                  <a:lnTo>
                    <a:pt x="1813235" y="134577"/>
                  </a:lnTo>
                  <a:lnTo>
                    <a:pt x="1797015" y="119612"/>
                  </a:lnTo>
                  <a:lnTo>
                    <a:pt x="1851870" y="119612"/>
                  </a:lnTo>
                  <a:lnTo>
                    <a:pt x="1856350" y="122752"/>
                  </a:lnTo>
                  <a:lnTo>
                    <a:pt x="1862040" y="126656"/>
                  </a:lnTo>
                  <a:lnTo>
                    <a:pt x="1867809" y="130522"/>
                  </a:lnTo>
                  <a:lnTo>
                    <a:pt x="1873656" y="134348"/>
                  </a:lnTo>
                  <a:lnTo>
                    <a:pt x="1879582" y="138135"/>
                  </a:lnTo>
                  <a:lnTo>
                    <a:pt x="1858548" y="166076"/>
                  </a:lnTo>
                  <a:close/>
                </a:path>
                <a:path w="1948179" h="300990">
                  <a:moveTo>
                    <a:pt x="1856350" y="300758"/>
                  </a:moveTo>
                  <a:lnTo>
                    <a:pt x="1812202" y="294891"/>
                  </a:lnTo>
                  <a:lnTo>
                    <a:pt x="1775912" y="273405"/>
                  </a:lnTo>
                  <a:lnTo>
                    <a:pt x="1764993" y="253666"/>
                  </a:lnTo>
                  <a:lnTo>
                    <a:pt x="1764993" y="222272"/>
                  </a:lnTo>
                  <a:lnTo>
                    <a:pt x="1791364" y="189936"/>
                  </a:lnTo>
                  <a:lnTo>
                    <a:pt x="1828743" y="177299"/>
                  </a:lnTo>
                  <a:lnTo>
                    <a:pt x="1856350" y="175180"/>
                  </a:lnTo>
                  <a:lnTo>
                    <a:pt x="1865906" y="175416"/>
                  </a:lnTo>
                  <a:lnTo>
                    <a:pt x="1907994" y="183578"/>
                  </a:lnTo>
                  <a:lnTo>
                    <a:pt x="1940644" y="207516"/>
                  </a:lnTo>
                  <a:lnTo>
                    <a:pt x="1849443" y="207516"/>
                  </a:lnTo>
                  <a:lnTo>
                    <a:pt x="1842851" y="208197"/>
                  </a:lnTo>
                  <a:lnTo>
                    <a:pt x="1805386" y="226929"/>
                  </a:lnTo>
                  <a:lnTo>
                    <a:pt x="1803921" y="230434"/>
                  </a:lnTo>
                  <a:lnTo>
                    <a:pt x="1803921" y="245504"/>
                  </a:lnTo>
                  <a:lnTo>
                    <a:pt x="1842851" y="267741"/>
                  </a:lnTo>
                  <a:lnTo>
                    <a:pt x="1849443" y="268422"/>
                  </a:lnTo>
                  <a:lnTo>
                    <a:pt x="1940644" y="268422"/>
                  </a:lnTo>
                  <a:lnTo>
                    <a:pt x="1936789" y="273405"/>
                  </a:lnTo>
                  <a:lnTo>
                    <a:pt x="1900499" y="294891"/>
                  </a:lnTo>
                  <a:lnTo>
                    <a:pt x="1865906" y="300522"/>
                  </a:lnTo>
                  <a:lnTo>
                    <a:pt x="1856350" y="300758"/>
                  </a:lnTo>
                  <a:close/>
                </a:path>
                <a:path w="1948179" h="300990">
                  <a:moveTo>
                    <a:pt x="1940644" y="268422"/>
                  </a:moveTo>
                  <a:lnTo>
                    <a:pt x="1863257" y="268422"/>
                  </a:lnTo>
                  <a:lnTo>
                    <a:pt x="1869850" y="267741"/>
                  </a:lnTo>
                  <a:lnTo>
                    <a:pt x="1882408" y="265021"/>
                  </a:lnTo>
                  <a:lnTo>
                    <a:pt x="1908779" y="245504"/>
                  </a:lnTo>
                  <a:lnTo>
                    <a:pt x="1908779" y="230434"/>
                  </a:lnTo>
                  <a:lnTo>
                    <a:pt x="1869850" y="208197"/>
                  </a:lnTo>
                  <a:lnTo>
                    <a:pt x="1863257" y="207516"/>
                  </a:lnTo>
                  <a:lnTo>
                    <a:pt x="1940644" y="207516"/>
                  </a:lnTo>
                  <a:lnTo>
                    <a:pt x="1945353" y="214423"/>
                  </a:lnTo>
                  <a:lnTo>
                    <a:pt x="1947708" y="222272"/>
                  </a:lnTo>
                  <a:lnTo>
                    <a:pt x="1947708" y="253666"/>
                  </a:lnTo>
                  <a:lnTo>
                    <a:pt x="1945353" y="261515"/>
                  </a:lnTo>
                  <a:lnTo>
                    <a:pt x="1940644" y="268422"/>
                  </a:lnTo>
                  <a:close/>
                </a:path>
                <a:path w="1948179" h="300990">
                  <a:moveTo>
                    <a:pt x="1593265" y="160739"/>
                  </a:moveTo>
                  <a:lnTo>
                    <a:pt x="1554336" y="156030"/>
                  </a:lnTo>
                  <a:lnTo>
                    <a:pt x="1556210" y="145434"/>
                  </a:lnTo>
                  <a:lnTo>
                    <a:pt x="1557750" y="134995"/>
                  </a:lnTo>
                  <a:lnTo>
                    <a:pt x="1560890" y="95438"/>
                  </a:lnTo>
                  <a:lnTo>
                    <a:pt x="1561243" y="61219"/>
                  </a:lnTo>
                  <a:lnTo>
                    <a:pt x="1452304" y="61219"/>
                  </a:lnTo>
                  <a:lnTo>
                    <a:pt x="1452304" y="26999"/>
                  </a:lnTo>
                  <a:lnTo>
                    <a:pt x="1600172" y="26999"/>
                  </a:lnTo>
                  <a:lnTo>
                    <a:pt x="1600050" y="86570"/>
                  </a:lnTo>
                  <a:lnTo>
                    <a:pt x="1597503" y="131280"/>
                  </a:lnTo>
                  <a:lnTo>
                    <a:pt x="1594521" y="153832"/>
                  </a:lnTo>
                  <a:lnTo>
                    <a:pt x="1593265" y="160739"/>
                  </a:lnTo>
                  <a:close/>
                </a:path>
                <a:path w="1948179" h="300990">
                  <a:moveTo>
                    <a:pt x="1438491" y="228865"/>
                  </a:moveTo>
                  <a:lnTo>
                    <a:pt x="1438491" y="194645"/>
                  </a:lnTo>
                  <a:lnTo>
                    <a:pt x="1487780" y="194645"/>
                  </a:lnTo>
                  <a:lnTo>
                    <a:pt x="1487780" y="111136"/>
                  </a:lnTo>
                  <a:lnTo>
                    <a:pt x="1527023" y="111136"/>
                  </a:lnTo>
                  <a:lnTo>
                    <a:pt x="1527023" y="194017"/>
                  </a:lnTo>
                  <a:lnTo>
                    <a:pt x="1619401" y="194017"/>
                  </a:lnTo>
                  <a:lnTo>
                    <a:pt x="1592009" y="225882"/>
                  </a:lnTo>
                  <a:lnTo>
                    <a:pt x="1516280" y="228374"/>
                  </a:lnTo>
                  <a:lnTo>
                    <a:pt x="1438491" y="228865"/>
                  </a:lnTo>
                  <a:close/>
                </a:path>
                <a:path w="1948179" h="300990">
                  <a:moveTo>
                    <a:pt x="1619401" y="194017"/>
                  </a:moveTo>
                  <a:lnTo>
                    <a:pt x="1527023" y="194017"/>
                  </a:lnTo>
                  <a:lnTo>
                    <a:pt x="1555788" y="193271"/>
                  </a:lnTo>
                  <a:lnTo>
                    <a:pt x="1579923" y="192290"/>
                  </a:lnTo>
                  <a:lnTo>
                    <a:pt x="1590548" y="191692"/>
                  </a:lnTo>
                  <a:lnTo>
                    <a:pt x="1600604" y="190995"/>
                  </a:lnTo>
                  <a:lnTo>
                    <a:pt x="1610091" y="190200"/>
                  </a:lnTo>
                  <a:lnTo>
                    <a:pt x="1619009" y="189308"/>
                  </a:lnTo>
                  <a:lnTo>
                    <a:pt x="1619401" y="19401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04138" y="1925573"/>
            <a:ext cx="307975" cy="306705"/>
            <a:chOff x="1104138" y="1925573"/>
            <a:chExt cx="307975" cy="306705"/>
          </a:xfrm>
        </p:grpSpPr>
        <p:sp>
          <p:nvSpPr>
            <p:cNvPr id="6" name="object 6"/>
            <p:cNvSpPr/>
            <p:nvPr/>
          </p:nvSpPr>
          <p:spPr>
            <a:xfrm>
              <a:off x="1115568" y="2077222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141731" y="143245"/>
                  </a:moveTo>
                  <a:lnTo>
                    <a:pt x="0" y="1513"/>
                  </a:lnTo>
                  <a:lnTo>
                    <a:pt x="140207" y="141720"/>
                  </a:lnTo>
                  <a:lnTo>
                    <a:pt x="142243" y="142738"/>
                  </a:lnTo>
                  <a:lnTo>
                    <a:pt x="141731" y="143245"/>
                  </a:lnTo>
                  <a:close/>
                </a:path>
                <a:path w="285115" h="143510">
                  <a:moveTo>
                    <a:pt x="143256" y="141737"/>
                  </a:moveTo>
                  <a:lnTo>
                    <a:pt x="281940" y="3036"/>
                  </a:lnTo>
                  <a:lnTo>
                    <a:pt x="283458" y="0"/>
                  </a:lnTo>
                  <a:lnTo>
                    <a:pt x="284987" y="1513"/>
                  </a:lnTo>
                  <a:lnTo>
                    <a:pt x="143256" y="14173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5568" y="2077222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0" y="1513"/>
                  </a:moveTo>
                  <a:lnTo>
                    <a:pt x="0" y="1512"/>
                  </a:lnTo>
                </a:path>
                <a:path w="285115" h="143510">
                  <a:moveTo>
                    <a:pt x="142243" y="142738"/>
                  </a:moveTo>
                  <a:lnTo>
                    <a:pt x="141731" y="143245"/>
                  </a:lnTo>
                  <a:lnTo>
                    <a:pt x="0" y="1513"/>
                  </a:lnTo>
                </a:path>
                <a:path w="285115" h="143510">
                  <a:moveTo>
                    <a:pt x="283458" y="0"/>
                  </a:moveTo>
                  <a:lnTo>
                    <a:pt x="284987" y="1513"/>
                  </a:lnTo>
                  <a:lnTo>
                    <a:pt x="143256" y="141737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5568" y="1937003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141731" y="283463"/>
                  </a:moveTo>
                  <a:lnTo>
                    <a:pt x="0" y="141732"/>
                  </a:lnTo>
                  <a:lnTo>
                    <a:pt x="141731" y="0"/>
                  </a:lnTo>
                  <a:lnTo>
                    <a:pt x="284987" y="141732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5568" y="1937003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0" y="141732"/>
                  </a:moveTo>
                  <a:lnTo>
                    <a:pt x="141731" y="0"/>
                  </a:lnTo>
                  <a:lnTo>
                    <a:pt x="284987" y="141732"/>
                  </a:lnTo>
                  <a:lnTo>
                    <a:pt x="141731" y="283463"/>
                  </a:lnTo>
                  <a:lnTo>
                    <a:pt x="0" y="141732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10579" y="2026343"/>
            <a:ext cx="1244600" cy="213360"/>
          </a:xfrm>
          <a:custGeom>
            <a:avLst/>
            <a:gdLst/>
            <a:ahLst/>
            <a:cxnLst/>
            <a:rect l="l" t="t" r="r" b="b"/>
            <a:pathLst>
              <a:path w="1244600" h="213360">
                <a:moveTo>
                  <a:pt x="117037" y="30928"/>
                </a:moveTo>
                <a:lnTo>
                  <a:pt x="1335" y="30928"/>
                </a:lnTo>
                <a:lnTo>
                  <a:pt x="1335" y="13350"/>
                </a:lnTo>
                <a:lnTo>
                  <a:pt x="117037" y="13350"/>
                </a:lnTo>
                <a:lnTo>
                  <a:pt x="117037" y="30928"/>
                </a:lnTo>
                <a:close/>
              </a:path>
              <a:path w="1244600" h="213360">
                <a:moveTo>
                  <a:pt x="40940" y="97456"/>
                </a:moveTo>
                <a:lnTo>
                  <a:pt x="21360" y="97456"/>
                </a:lnTo>
                <a:lnTo>
                  <a:pt x="21360" y="30928"/>
                </a:lnTo>
                <a:lnTo>
                  <a:pt x="40940" y="30928"/>
                </a:lnTo>
                <a:lnTo>
                  <a:pt x="40940" y="97456"/>
                </a:lnTo>
                <a:close/>
              </a:path>
              <a:path w="1244600" h="213360">
                <a:moveTo>
                  <a:pt x="0" y="115034"/>
                </a:moveTo>
                <a:lnTo>
                  <a:pt x="0" y="97456"/>
                </a:lnTo>
                <a:lnTo>
                  <a:pt x="59248" y="97315"/>
                </a:lnTo>
                <a:lnTo>
                  <a:pt x="76096" y="96893"/>
                </a:lnTo>
                <a:lnTo>
                  <a:pt x="76096" y="30928"/>
                </a:lnTo>
                <a:lnTo>
                  <a:pt x="95676" y="30928"/>
                </a:lnTo>
                <a:lnTo>
                  <a:pt x="95676" y="96121"/>
                </a:lnTo>
                <a:lnTo>
                  <a:pt x="125916" y="96121"/>
                </a:lnTo>
                <a:lnTo>
                  <a:pt x="81366" y="114197"/>
                </a:lnTo>
                <a:lnTo>
                  <a:pt x="65532" y="114587"/>
                </a:lnTo>
                <a:lnTo>
                  <a:pt x="0" y="115034"/>
                </a:lnTo>
                <a:close/>
              </a:path>
              <a:path w="1244600" h="213360">
                <a:moveTo>
                  <a:pt x="125916" y="96121"/>
                </a:moveTo>
                <a:lnTo>
                  <a:pt x="95676" y="96121"/>
                </a:lnTo>
                <a:lnTo>
                  <a:pt x="99127" y="96005"/>
                </a:lnTo>
                <a:lnTo>
                  <a:pt x="103368" y="95762"/>
                </a:lnTo>
                <a:lnTo>
                  <a:pt x="113430" y="95020"/>
                </a:lnTo>
                <a:lnTo>
                  <a:pt x="119194" y="94448"/>
                </a:lnTo>
                <a:lnTo>
                  <a:pt x="125693" y="93674"/>
                </a:lnTo>
                <a:lnTo>
                  <a:pt x="125916" y="96121"/>
                </a:lnTo>
                <a:close/>
              </a:path>
              <a:path w="1244600" h="213360">
                <a:moveTo>
                  <a:pt x="161537" y="149745"/>
                </a:moveTo>
                <a:lnTo>
                  <a:pt x="141512" y="149745"/>
                </a:lnTo>
                <a:lnTo>
                  <a:pt x="141512" y="0"/>
                </a:lnTo>
                <a:lnTo>
                  <a:pt x="161537" y="0"/>
                </a:lnTo>
                <a:lnTo>
                  <a:pt x="161537" y="59186"/>
                </a:lnTo>
                <a:lnTo>
                  <a:pt x="192688" y="59186"/>
                </a:lnTo>
                <a:lnTo>
                  <a:pt x="192688" y="77208"/>
                </a:lnTo>
                <a:lnTo>
                  <a:pt x="161537" y="77208"/>
                </a:lnTo>
                <a:lnTo>
                  <a:pt x="161537" y="149745"/>
                </a:lnTo>
                <a:close/>
              </a:path>
              <a:path w="1244600" h="213360">
                <a:moveTo>
                  <a:pt x="167768" y="205148"/>
                </a:moveTo>
                <a:lnTo>
                  <a:pt x="35378" y="205148"/>
                </a:lnTo>
                <a:lnTo>
                  <a:pt x="35378" y="134837"/>
                </a:lnTo>
                <a:lnTo>
                  <a:pt x="55626" y="134837"/>
                </a:lnTo>
                <a:lnTo>
                  <a:pt x="55626" y="187125"/>
                </a:lnTo>
                <a:lnTo>
                  <a:pt x="167768" y="187125"/>
                </a:lnTo>
                <a:lnTo>
                  <a:pt x="167768" y="205148"/>
                </a:lnTo>
                <a:close/>
              </a:path>
              <a:path w="1244600" h="213360">
                <a:moveTo>
                  <a:pt x="309948" y="98569"/>
                </a:moveTo>
                <a:lnTo>
                  <a:pt x="214048" y="98569"/>
                </a:lnTo>
                <a:lnTo>
                  <a:pt x="214048" y="5785"/>
                </a:lnTo>
                <a:lnTo>
                  <a:pt x="233629" y="5785"/>
                </a:lnTo>
                <a:lnTo>
                  <a:pt x="233629" y="37158"/>
                </a:lnTo>
                <a:lnTo>
                  <a:pt x="309948" y="37158"/>
                </a:lnTo>
                <a:lnTo>
                  <a:pt x="309948" y="54958"/>
                </a:lnTo>
                <a:lnTo>
                  <a:pt x="233629" y="54958"/>
                </a:lnTo>
                <a:lnTo>
                  <a:pt x="233629" y="80768"/>
                </a:lnTo>
                <a:lnTo>
                  <a:pt x="309948" y="80768"/>
                </a:lnTo>
                <a:lnTo>
                  <a:pt x="309948" y="98569"/>
                </a:lnTo>
                <a:close/>
              </a:path>
              <a:path w="1244600" h="213360">
                <a:moveTo>
                  <a:pt x="309948" y="37158"/>
                </a:moveTo>
                <a:lnTo>
                  <a:pt x="290367" y="37158"/>
                </a:lnTo>
                <a:lnTo>
                  <a:pt x="290367" y="5785"/>
                </a:lnTo>
                <a:lnTo>
                  <a:pt x="309948" y="5785"/>
                </a:lnTo>
                <a:lnTo>
                  <a:pt x="309948" y="37158"/>
                </a:lnTo>
                <a:close/>
              </a:path>
              <a:path w="1244600" h="213360">
                <a:moveTo>
                  <a:pt x="309948" y="80768"/>
                </a:moveTo>
                <a:lnTo>
                  <a:pt x="290367" y="80768"/>
                </a:lnTo>
                <a:lnTo>
                  <a:pt x="290367" y="54958"/>
                </a:lnTo>
                <a:lnTo>
                  <a:pt x="309948" y="54958"/>
                </a:lnTo>
                <a:lnTo>
                  <a:pt x="309948" y="80768"/>
                </a:lnTo>
                <a:close/>
              </a:path>
              <a:path w="1244600" h="213360">
                <a:moveTo>
                  <a:pt x="380036" y="208263"/>
                </a:moveTo>
                <a:lnTo>
                  <a:pt x="245866" y="208263"/>
                </a:lnTo>
                <a:lnTo>
                  <a:pt x="245866" y="153082"/>
                </a:lnTo>
                <a:lnTo>
                  <a:pt x="354893" y="153082"/>
                </a:lnTo>
                <a:lnTo>
                  <a:pt x="354893" y="133057"/>
                </a:lnTo>
                <a:lnTo>
                  <a:pt x="244754" y="133057"/>
                </a:lnTo>
                <a:lnTo>
                  <a:pt x="244754" y="115257"/>
                </a:lnTo>
                <a:lnTo>
                  <a:pt x="374696" y="115257"/>
                </a:lnTo>
                <a:lnTo>
                  <a:pt x="374696" y="170438"/>
                </a:lnTo>
                <a:lnTo>
                  <a:pt x="265669" y="170438"/>
                </a:lnTo>
                <a:lnTo>
                  <a:pt x="265669" y="190685"/>
                </a:lnTo>
                <a:lnTo>
                  <a:pt x="380036" y="190685"/>
                </a:lnTo>
                <a:lnTo>
                  <a:pt x="380036" y="208263"/>
                </a:lnTo>
                <a:close/>
              </a:path>
              <a:path w="1244600" h="213360">
                <a:moveTo>
                  <a:pt x="374696" y="107469"/>
                </a:moveTo>
                <a:lnTo>
                  <a:pt x="354893" y="107469"/>
                </a:lnTo>
                <a:lnTo>
                  <a:pt x="354893" y="83439"/>
                </a:lnTo>
                <a:lnTo>
                  <a:pt x="318180" y="83439"/>
                </a:lnTo>
                <a:lnTo>
                  <a:pt x="318180" y="65638"/>
                </a:lnTo>
                <a:lnTo>
                  <a:pt x="354893" y="65638"/>
                </a:lnTo>
                <a:lnTo>
                  <a:pt x="354893" y="45168"/>
                </a:lnTo>
                <a:lnTo>
                  <a:pt x="318180" y="45168"/>
                </a:lnTo>
                <a:lnTo>
                  <a:pt x="318180" y="27367"/>
                </a:lnTo>
                <a:lnTo>
                  <a:pt x="354893" y="27367"/>
                </a:lnTo>
                <a:lnTo>
                  <a:pt x="354893" y="0"/>
                </a:lnTo>
                <a:lnTo>
                  <a:pt x="374696" y="0"/>
                </a:lnTo>
                <a:lnTo>
                  <a:pt x="374696" y="107469"/>
                </a:lnTo>
                <a:close/>
              </a:path>
              <a:path w="1244600" h="213360">
                <a:moveTo>
                  <a:pt x="569832" y="87444"/>
                </a:moveTo>
                <a:lnTo>
                  <a:pt x="434105" y="87444"/>
                </a:lnTo>
                <a:lnTo>
                  <a:pt x="434105" y="5785"/>
                </a:lnTo>
                <a:lnTo>
                  <a:pt x="453908" y="5785"/>
                </a:lnTo>
                <a:lnTo>
                  <a:pt x="453908" y="31150"/>
                </a:lnTo>
                <a:lnTo>
                  <a:pt x="569832" y="31150"/>
                </a:lnTo>
                <a:lnTo>
                  <a:pt x="569832" y="48505"/>
                </a:lnTo>
                <a:lnTo>
                  <a:pt x="453908" y="48505"/>
                </a:lnTo>
                <a:lnTo>
                  <a:pt x="453908" y="69643"/>
                </a:lnTo>
                <a:lnTo>
                  <a:pt x="569832" y="69643"/>
                </a:lnTo>
                <a:lnTo>
                  <a:pt x="569832" y="87444"/>
                </a:lnTo>
                <a:close/>
              </a:path>
              <a:path w="1244600" h="213360">
                <a:moveTo>
                  <a:pt x="569832" y="31150"/>
                </a:moveTo>
                <a:lnTo>
                  <a:pt x="550029" y="31150"/>
                </a:lnTo>
                <a:lnTo>
                  <a:pt x="550029" y="5785"/>
                </a:lnTo>
                <a:lnTo>
                  <a:pt x="569832" y="5785"/>
                </a:lnTo>
                <a:lnTo>
                  <a:pt x="569832" y="31150"/>
                </a:lnTo>
                <a:close/>
              </a:path>
              <a:path w="1244600" h="213360">
                <a:moveTo>
                  <a:pt x="569832" y="69643"/>
                </a:moveTo>
                <a:lnTo>
                  <a:pt x="550029" y="69643"/>
                </a:lnTo>
                <a:lnTo>
                  <a:pt x="550029" y="48505"/>
                </a:lnTo>
                <a:lnTo>
                  <a:pt x="569832" y="48505"/>
                </a:lnTo>
                <a:lnTo>
                  <a:pt x="569832" y="69643"/>
                </a:lnTo>
                <a:close/>
              </a:path>
              <a:path w="1244600" h="213360">
                <a:moveTo>
                  <a:pt x="597645" y="124379"/>
                </a:moveTo>
                <a:lnTo>
                  <a:pt x="406292" y="124379"/>
                </a:lnTo>
                <a:lnTo>
                  <a:pt x="406292" y="106801"/>
                </a:lnTo>
                <a:lnTo>
                  <a:pt x="597645" y="106801"/>
                </a:lnTo>
                <a:lnTo>
                  <a:pt x="597645" y="124379"/>
                </a:lnTo>
                <a:close/>
              </a:path>
              <a:path w="1244600" h="213360">
                <a:moveTo>
                  <a:pt x="514206" y="165320"/>
                </a:moveTo>
                <a:lnTo>
                  <a:pt x="494181" y="165320"/>
                </a:lnTo>
                <a:lnTo>
                  <a:pt x="494181" y="124379"/>
                </a:lnTo>
                <a:lnTo>
                  <a:pt x="514206" y="124379"/>
                </a:lnTo>
                <a:lnTo>
                  <a:pt x="514206" y="165320"/>
                </a:lnTo>
                <a:close/>
              </a:path>
              <a:path w="1244600" h="213360">
                <a:moveTo>
                  <a:pt x="574282" y="205148"/>
                </a:moveTo>
                <a:lnTo>
                  <a:pt x="433882" y="205148"/>
                </a:lnTo>
                <a:lnTo>
                  <a:pt x="433882" y="143070"/>
                </a:lnTo>
                <a:lnTo>
                  <a:pt x="454130" y="143070"/>
                </a:lnTo>
                <a:lnTo>
                  <a:pt x="454130" y="187125"/>
                </a:lnTo>
                <a:lnTo>
                  <a:pt x="574282" y="187125"/>
                </a:lnTo>
                <a:lnTo>
                  <a:pt x="574282" y="205148"/>
                </a:lnTo>
                <a:close/>
              </a:path>
              <a:path w="1244600" h="213360">
                <a:moveTo>
                  <a:pt x="781434" y="122154"/>
                </a:moveTo>
                <a:lnTo>
                  <a:pt x="761408" y="122154"/>
                </a:lnTo>
                <a:lnTo>
                  <a:pt x="761408" y="63191"/>
                </a:lnTo>
                <a:lnTo>
                  <a:pt x="715572" y="63191"/>
                </a:lnTo>
                <a:lnTo>
                  <a:pt x="715572" y="45168"/>
                </a:lnTo>
                <a:lnTo>
                  <a:pt x="761408" y="45168"/>
                </a:lnTo>
                <a:lnTo>
                  <a:pt x="761408" y="0"/>
                </a:lnTo>
                <a:lnTo>
                  <a:pt x="781434" y="0"/>
                </a:lnTo>
                <a:lnTo>
                  <a:pt x="781434" y="122154"/>
                </a:lnTo>
                <a:close/>
              </a:path>
              <a:path w="1244600" h="213360">
                <a:moveTo>
                  <a:pt x="622260" y="119262"/>
                </a:moveTo>
                <a:lnTo>
                  <a:pt x="610550" y="105446"/>
                </a:lnTo>
                <a:lnTo>
                  <a:pt x="616906" y="100335"/>
                </a:lnTo>
                <a:lnTo>
                  <a:pt x="623353" y="95037"/>
                </a:lnTo>
                <a:lnTo>
                  <a:pt x="653354" y="67342"/>
                </a:lnTo>
                <a:lnTo>
                  <a:pt x="662171" y="8455"/>
                </a:lnTo>
                <a:lnTo>
                  <a:pt x="682642" y="8455"/>
                </a:lnTo>
                <a:lnTo>
                  <a:pt x="683331" y="51378"/>
                </a:lnTo>
                <a:lnTo>
                  <a:pt x="696309" y="70978"/>
                </a:lnTo>
                <a:lnTo>
                  <a:pt x="671663" y="70978"/>
                </a:lnTo>
                <a:lnTo>
                  <a:pt x="672506" y="73632"/>
                </a:lnTo>
                <a:lnTo>
                  <a:pt x="673167" y="74300"/>
                </a:lnTo>
                <a:lnTo>
                  <a:pt x="642377" y="103697"/>
                </a:lnTo>
                <a:lnTo>
                  <a:pt x="627586" y="115413"/>
                </a:lnTo>
                <a:lnTo>
                  <a:pt x="622260" y="119262"/>
                </a:lnTo>
                <a:close/>
              </a:path>
              <a:path w="1244600" h="213360">
                <a:moveTo>
                  <a:pt x="673167" y="74300"/>
                </a:moveTo>
                <a:lnTo>
                  <a:pt x="672506" y="73632"/>
                </a:lnTo>
                <a:lnTo>
                  <a:pt x="671663" y="70978"/>
                </a:lnTo>
                <a:lnTo>
                  <a:pt x="674976" y="70978"/>
                </a:lnTo>
                <a:lnTo>
                  <a:pt x="674797" y="72130"/>
                </a:lnTo>
                <a:lnTo>
                  <a:pt x="673167" y="74300"/>
                </a:lnTo>
                <a:close/>
              </a:path>
              <a:path w="1244600" h="213360">
                <a:moveTo>
                  <a:pt x="720102" y="112587"/>
                </a:moveTo>
                <a:lnTo>
                  <a:pt x="678349" y="79540"/>
                </a:lnTo>
                <a:lnTo>
                  <a:pt x="673167" y="74300"/>
                </a:lnTo>
                <a:lnTo>
                  <a:pt x="674797" y="72130"/>
                </a:lnTo>
                <a:lnTo>
                  <a:pt x="674976" y="70978"/>
                </a:lnTo>
                <a:lnTo>
                  <a:pt x="696309" y="70978"/>
                </a:lnTo>
                <a:lnTo>
                  <a:pt x="698885" y="73704"/>
                </a:lnTo>
                <a:lnTo>
                  <a:pt x="703817" y="77243"/>
                </a:lnTo>
                <a:lnTo>
                  <a:pt x="709130" y="81298"/>
                </a:lnTo>
                <a:lnTo>
                  <a:pt x="731370" y="99208"/>
                </a:lnTo>
                <a:lnTo>
                  <a:pt x="720102" y="112587"/>
                </a:lnTo>
                <a:close/>
              </a:path>
              <a:path w="1244600" h="213360">
                <a:moveTo>
                  <a:pt x="781434" y="209153"/>
                </a:moveTo>
                <a:lnTo>
                  <a:pt x="761408" y="209153"/>
                </a:lnTo>
                <a:lnTo>
                  <a:pt x="761408" y="147965"/>
                </a:lnTo>
                <a:lnTo>
                  <a:pt x="646151" y="147965"/>
                </a:lnTo>
                <a:lnTo>
                  <a:pt x="646151" y="129942"/>
                </a:lnTo>
                <a:lnTo>
                  <a:pt x="781434" y="129942"/>
                </a:lnTo>
                <a:lnTo>
                  <a:pt x="781434" y="209153"/>
                </a:lnTo>
                <a:close/>
              </a:path>
              <a:path w="1244600" h="213360">
                <a:moveTo>
                  <a:pt x="1031306" y="207596"/>
                </a:moveTo>
                <a:lnTo>
                  <a:pt x="1011058" y="207596"/>
                </a:lnTo>
                <a:lnTo>
                  <a:pt x="1011058" y="0"/>
                </a:lnTo>
                <a:lnTo>
                  <a:pt x="1031306" y="0"/>
                </a:lnTo>
                <a:lnTo>
                  <a:pt x="1031306" y="77431"/>
                </a:lnTo>
                <a:lnTo>
                  <a:pt x="1063569" y="77431"/>
                </a:lnTo>
                <a:lnTo>
                  <a:pt x="1063569" y="95676"/>
                </a:lnTo>
                <a:lnTo>
                  <a:pt x="1031306" y="95676"/>
                </a:lnTo>
                <a:lnTo>
                  <a:pt x="1031306" y="207596"/>
                </a:lnTo>
                <a:close/>
              </a:path>
              <a:path w="1244600" h="213360">
                <a:moveTo>
                  <a:pt x="975575" y="115257"/>
                </a:moveTo>
                <a:lnTo>
                  <a:pt x="955877" y="112948"/>
                </a:lnTo>
                <a:lnTo>
                  <a:pt x="956924" y="106987"/>
                </a:lnTo>
                <a:lnTo>
                  <a:pt x="957783" y="101365"/>
                </a:lnTo>
                <a:lnTo>
                  <a:pt x="961144" y="59149"/>
                </a:lnTo>
                <a:lnTo>
                  <a:pt x="961217" y="37825"/>
                </a:lnTo>
                <a:lnTo>
                  <a:pt x="875553" y="37825"/>
                </a:lnTo>
                <a:lnTo>
                  <a:pt x="875553" y="19580"/>
                </a:lnTo>
                <a:lnTo>
                  <a:pt x="981465" y="19580"/>
                </a:lnTo>
                <a:lnTo>
                  <a:pt x="981346" y="56726"/>
                </a:lnTo>
                <a:lnTo>
                  <a:pt x="977727" y="105517"/>
                </a:lnTo>
                <a:lnTo>
                  <a:pt x="976785" y="110584"/>
                </a:lnTo>
                <a:lnTo>
                  <a:pt x="975575" y="115257"/>
                </a:lnTo>
                <a:close/>
              </a:path>
              <a:path w="1244600" h="213360">
                <a:moveTo>
                  <a:pt x="1000150" y="142402"/>
                </a:moveTo>
                <a:lnTo>
                  <a:pt x="898459" y="142402"/>
                </a:lnTo>
                <a:lnTo>
                  <a:pt x="904216" y="142355"/>
                </a:lnTo>
                <a:lnTo>
                  <a:pt x="908261" y="142260"/>
                </a:lnTo>
                <a:lnTo>
                  <a:pt x="908261" y="77431"/>
                </a:lnTo>
                <a:lnTo>
                  <a:pt x="928509" y="77431"/>
                </a:lnTo>
                <a:lnTo>
                  <a:pt x="928509" y="141735"/>
                </a:lnTo>
                <a:lnTo>
                  <a:pt x="1000093" y="141755"/>
                </a:lnTo>
                <a:lnTo>
                  <a:pt x="1000150" y="142402"/>
                </a:lnTo>
                <a:close/>
              </a:path>
              <a:path w="1244600" h="213360">
                <a:moveTo>
                  <a:pt x="1000093" y="141755"/>
                </a:moveTo>
                <a:lnTo>
                  <a:pt x="934053" y="141755"/>
                </a:lnTo>
                <a:lnTo>
                  <a:pt x="939977" y="141618"/>
                </a:lnTo>
                <a:lnTo>
                  <a:pt x="969983" y="140146"/>
                </a:lnTo>
                <a:lnTo>
                  <a:pt x="975565" y="139738"/>
                </a:lnTo>
                <a:lnTo>
                  <a:pt x="986498" y="138690"/>
                </a:lnTo>
                <a:lnTo>
                  <a:pt x="999700" y="137284"/>
                </a:lnTo>
                <a:lnTo>
                  <a:pt x="1000093" y="141755"/>
                </a:lnTo>
                <a:close/>
              </a:path>
              <a:path w="1244600" h="213360">
                <a:moveTo>
                  <a:pt x="865318" y="160425"/>
                </a:moveTo>
                <a:lnTo>
                  <a:pt x="865318" y="142402"/>
                </a:lnTo>
                <a:lnTo>
                  <a:pt x="1000150" y="142402"/>
                </a:lnTo>
                <a:lnTo>
                  <a:pt x="1001267" y="155095"/>
                </a:lnTo>
                <a:lnTo>
                  <a:pt x="979434" y="157097"/>
                </a:lnTo>
                <a:lnTo>
                  <a:pt x="937599" y="159615"/>
                </a:lnTo>
                <a:lnTo>
                  <a:pt x="865318" y="160425"/>
                </a:lnTo>
                <a:close/>
              </a:path>
              <a:path w="1244600" h="213360">
                <a:moveTo>
                  <a:pt x="1188692" y="212936"/>
                </a:moveTo>
                <a:lnTo>
                  <a:pt x="1171604" y="212936"/>
                </a:lnTo>
                <a:lnTo>
                  <a:pt x="1163497" y="212026"/>
                </a:lnTo>
                <a:lnTo>
                  <a:pt x="1125028" y="194793"/>
                </a:lnTo>
                <a:lnTo>
                  <a:pt x="1116302" y="157889"/>
                </a:lnTo>
                <a:lnTo>
                  <a:pt x="1118035" y="152249"/>
                </a:lnTo>
                <a:lnTo>
                  <a:pt x="1148159" y="128814"/>
                </a:lnTo>
                <a:lnTo>
                  <a:pt x="1171726" y="124602"/>
                </a:lnTo>
                <a:lnTo>
                  <a:pt x="1188609" y="124602"/>
                </a:lnTo>
                <a:lnTo>
                  <a:pt x="1230656" y="138367"/>
                </a:lnTo>
                <a:lnTo>
                  <a:pt x="1234909" y="142180"/>
                </a:lnTo>
                <a:lnTo>
                  <a:pt x="1174389" y="142180"/>
                </a:lnTo>
                <a:lnTo>
                  <a:pt x="1168808" y="142718"/>
                </a:lnTo>
                <a:lnTo>
                  <a:pt x="1135882" y="161410"/>
                </a:lnTo>
                <a:lnTo>
                  <a:pt x="1135882" y="176023"/>
                </a:lnTo>
                <a:lnTo>
                  <a:pt x="1174297" y="195358"/>
                </a:lnTo>
                <a:lnTo>
                  <a:pt x="1234629" y="195358"/>
                </a:lnTo>
                <a:lnTo>
                  <a:pt x="1230576" y="198997"/>
                </a:lnTo>
                <a:lnTo>
                  <a:pt x="1218858" y="205782"/>
                </a:lnTo>
                <a:lnTo>
                  <a:pt x="1212100" y="208387"/>
                </a:lnTo>
                <a:lnTo>
                  <a:pt x="1196787" y="212026"/>
                </a:lnTo>
                <a:lnTo>
                  <a:pt x="1188692" y="212936"/>
                </a:lnTo>
                <a:close/>
              </a:path>
              <a:path w="1244600" h="213360">
                <a:moveTo>
                  <a:pt x="1234629" y="195358"/>
                </a:moveTo>
                <a:lnTo>
                  <a:pt x="1180161" y="195358"/>
                </a:lnTo>
                <a:lnTo>
                  <a:pt x="1186001" y="195358"/>
                </a:lnTo>
                <a:lnTo>
                  <a:pt x="1191584" y="194826"/>
                </a:lnTo>
                <a:lnTo>
                  <a:pt x="1224430" y="176023"/>
                </a:lnTo>
                <a:lnTo>
                  <a:pt x="1224429" y="161410"/>
                </a:lnTo>
                <a:lnTo>
                  <a:pt x="1185909" y="142180"/>
                </a:lnTo>
                <a:lnTo>
                  <a:pt x="1234909" y="142180"/>
                </a:lnTo>
                <a:lnTo>
                  <a:pt x="1235328" y="142555"/>
                </a:lnTo>
                <a:lnTo>
                  <a:pt x="1242281" y="152512"/>
                </a:lnTo>
                <a:lnTo>
                  <a:pt x="1243963" y="157889"/>
                </a:lnTo>
                <a:lnTo>
                  <a:pt x="1244003" y="179181"/>
                </a:lnTo>
                <a:lnTo>
                  <a:pt x="1242304" y="184640"/>
                </a:lnTo>
                <a:lnTo>
                  <a:pt x="1242239" y="184800"/>
                </a:lnTo>
                <a:lnTo>
                  <a:pt x="1235222" y="194826"/>
                </a:lnTo>
                <a:lnTo>
                  <a:pt x="1234629" y="195358"/>
                </a:lnTo>
                <a:close/>
              </a:path>
              <a:path w="1244600" h="213360">
                <a:moveTo>
                  <a:pt x="1242907" y="124157"/>
                </a:moveTo>
                <a:lnTo>
                  <a:pt x="1222882" y="124157"/>
                </a:lnTo>
                <a:lnTo>
                  <a:pt x="1222882" y="70088"/>
                </a:lnTo>
                <a:lnTo>
                  <a:pt x="1180383" y="70088"/>
                </a:lnTo>
                <a:lnTo>
                  <a:pt x="1180383" y="52065"/>
                </a:lnTo>
                <a:lnTo>
                  <a:pt x="1222882" y="52065"/>
                </a:lnTo>
                <a:lnTo>
                  <a:pt x="1222882" y="0"/>
                </a:lnTo>
                <a:lnTo>
                  <a:pt x="1242907" y="0"/>
                </a:lnTo>
                <a:lnTo>
                  <a:pt x="1242907" y="124157"/>
                </a:lnTo>
                <a:close/>
              </a:path>
              <a:path w="1244600" h="213360">
                <a:moveTo>
                  <a:pt x="1190173" y="30705"/>
                </a:moveTo>
                <a:lnTo>
                  <a:pt x="1080479" y="30705"/>
                </a:lnTo>
                <a:lnTo>
                  <a:pt x="1080479" y="12905"/>
                </a:lnTo>
                <a:lnTo>
                  <a:pt x="1190173" y="12905"/>
                </a:lnTo>
                <a:lnTo>
                  <a:pt x="1190173" y="30705"/>
                </a:lnTo>
                <a:close/>
              </a:path>
              <a:path w="1244600" h="213360">
                <a:moveTo>
                  <a:pt x="1086104" y="121487"/>
                </a:moveTo>
                <a:lnTo>
                  <a:pt x="1074694" y="107851"/>
                </a:lnTo>
                <a:lnTo>
                  <a:pt x="1096810" y="90547"/>
                </a:lnTo>
                <a:lnTo>
                  <a:pt x="1102209" y="86301"/>
                </a:lnTo>
                <a:lnTo>
                  <a:pt x="1126140" y="52065"/>
                </a:lnTo>
                <a:lnTo>
                  <a:pt x="1126315" y="30705"/>
                </a:lnTo>
                <a:lnTo>
                  <a:pt x="1146563" y="30705"/>
                </a:lnTo>
                <a:lnTo>
                  <a:pt x="1155633" y="70467"/>
                </a:lnTo>
                <a:lnTo>
                  <a:pt x="1162007" y="76318"/>
                </a:lnTo>
                <a:lnTo>
                  <a:pt x="1135531" y="76318"/>
                </a:lnTo>
                <a:lnTo>
                  <a:pt x="1135764" y="77094"/>
                </a:lnTo>
                <a:lnTo>
                  <a:pt x="1137263" y="78663"/>
                </a:lnTo>
                <a:lnTo>
                  <a:pt x="1136597" y="79492"/>
                </a:lnTo>
                <a:lnTo>
                  <a:pt x="1129790" y="86777"/>
                </a:lnTo>
                <a:lnTo>
                  <a:pt x="1125746" y="90646"/>
                </a:lnTo>
                <a:lnTo>
                  <a:pt x="1121062" y="94741"/>
                </a:lnTo>
                <a:lnTo>
                  <a:pt x="1119277" y="96389"/>
                </a:lnTo>
                <a:lnTo>
                  <a:pt x="1089808" y="119387"/>
                </a:lnTo>
                <a:lnTo>
                  <a:pt x="1086104" y="121487"/>
                </a:lnTo>
                <a:close/>
              </a:path>
              <a:path w="1244600" h="213360">
                <a:moveTo>
                  <a:pt x="1137263" y="78663"/>
                </a:moveTo>
                <a:lnTo>
                  <a:pt x="1135854" y="77220"/>
                </a:lnTo>
                <a:lnTo>
                  <a:pt x="1135531" y="76318"/>
                </a:lnTo>
                <a:lnTo>
                  <a:pt x="1138671" y="76318"/>
                </a:lnTo>
                <a:lnTo>
                  <a:pt x="1138423" y="77220"/>
                </a:lnTo>
                <a:lnTo>
                  <a:pt x="1137263" y="78663"/>
                </a:lnTo>
                <a:close/>
              </a:path>
              <a:path w="1244600" h="213360">
                <a:moveTo>
                  <a:pt x="1183895" y="114812"/>
                </a:moveTo>
                <a:lnTo>
                  <a:pt x="1150752" y="90547"/>
                </a:lnTo>
                <a:lnTo>
                  <a:pt x="1137263" y="78663"/>
                </a:lnTo>
                <a:lnTo>
                  <a:pt x="1138423" y="77220"/>
                </a:lnTo>
                <a:lnTo>
                  <a:pt x="1138671" y="76318"/>
                </a:lnTo>
                <a:lnTo>
                  <a:pt x="1162007" y="76318"/>
                </a:lnTo>
                <a:lnTo>
                  <a:pt x="1165459" y="79212"/>
                </a:lnTo>
                <a:lnTo>
                  <a:pt x="1169896" y="82648"/>
                </a:lnTo>
                <a:lnTo>
                  <a:pt x="1194846" y="101110"/>
                </a:lnTo>
                <a:lnTo>
                  <a:pt x="1183895" y="114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233" y="2706538"/>
            <a:ext cx="192688" cy="1931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5905" y="2694523"/>
            <a:ext cx="5436440" cy="21226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1831" y="3227865"/>
            <a:ext cx="6223660" cy="2093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1923" y="3763432"/>
            <a:ext cx="7035709" cy="2116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1831" y="4298555"/>
            <a:ext cx="6370513" cy="2116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1891" y="4832119"/>
            <a:ext cx="7460724" cy="2084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E87B58-951D-DEA3-DCE0-7B772A09E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17" y="608075"/>
            <a:ext cx="1877786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8736" y="2450591"/>
            <a:ext cx="6617334" cy="1640205"/>
            <a:chOff x="2078736" y="2450591"/>
            <a:chExt cx="6617334" cy="1640205"/>
          </a:xfrm>
        </p:grpSpPr>
        <p:sp>
          <p:nvSpPr>
            <p:cNvPr id="3" name="object 3"/>
            <p:cNvSpPr/>
            <p:nvPr/>
          </p:nvSpPr>
          <p:spPr>
            <a:xfrm>
              <a:off x="2078736" y="2450591"/>
              <a:ext cx="6617334" cy="1640205"/>
            </a:xfrm>
            <a:custGeom>
              <a:avLst/>
              <a:gdLst/>
              <a:ahLst/>
              <a:cxnLst/>
              <a:rect l="l" t="t" r="r" b="b"/>
              <a:pathLst>
                <a:path w="6617334" h="1640204">
                  <a:moveTo>
                    <a:pt x="6457187" y="1639823"/>
                  </a:moveTo>
                  <a:lnTo>
                    <a:pt x="160019" y="1639823"/>
                  </a:lnTo>
                  <a:lnTo>
                    <a:pt x="109435" y="1631509"/>
                  </a:lnTo>
                  <a:lnTo>
                    <a:pt x="65507" y="1608417"/>
                  </a:lnTo>
                  <a:lnTo>
                    <a:pt x="30870" y="1573328"/>
                  </a:lnTo>
                  <a:lnTo>
                    <a:pt x="8156" y="1529023"/>
                  </a:lnTo>
                  <a:lnTo>
                    <a:pt x="0" y="1478280"/>
                  </a:lnTo>
                  <a:lnTo>
                    <a:pt x="0" y="161543"/>
                  </a:lnTo>
                  <a:lnTo>
                    <a:pt x="8156" y="110800"/>
                  </a:lnTo>
                  <a:lnTo>
                    <a:pt x="30870" y="66495"/>
                  </a:lnTo>
                  <a:lnTo>
                    <a:pt x="65507" y="31406"/>
                  </a:lnTo>
                  <a:lnTo>
                    <a:pt x="109435" y="8314"/>
                  </a:lnTo>
                  <a:lnTo>
                    <a:pt x="160019" y="0"/>
                  </a:lnTo>
                  <a:lnTo>
                    <a:pt x="6457187" y="0"/>
                  </a:lnTo>
                  <a:lnTo>
                    <a:pt x="6507772" y="8314"/>
                  </a:lnTo>
                  <a:lnTo>
                    <a:pt x="6551700" y="31406"/>
                  </a:lnTo>
                  <a:lnTo>
                    <a:pt x="6586337" y="66495"/>
                  </a:lnTo>
                  <a:lnTo>
                    <a:pt x="6609051" y="110800"/>
                  </a:lnTo>
                  <a:lnTo>
                    <a:pt x="6617207" y="161543"/>
                  </a:lnTo>
                  <a:lnTo>
                    <a:pt x="6617207" y="1478280"/>
                  </a:lnTo>
                  <a:lnTo>
                    <a:pt x="6609051" y="1529023"/>
                  </a:lnTo>
                  <a:lnTo>
                    <a:pt x="6586337" y="1573328"/>
                  </a:lnTo>
                  <a:lnTo>
                    <a:pt x="6551700" y="1608417"/>
                  </a:lnTo>
                  <a:lnTo>
                    <a:pt x="6507772" y="1631509"/>
                  </a:lnTo>
                  <a:lnTo>
                    <a:pt x="6457187" y="163982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38067" y="3065660"/>
              <a:ext cx="3319779" cy="426720"/>
            </a:xfrm>
            <a:custGeom>
              <a:avLst/>
              <a:gdLst/>
              <a:ahLst/>
              <a:cxnLst/>
              <a:rect l="l" t="t" r="r" b="b"/>
              <a:pathLst>
                <a:path w="3319779" h="426720">
                  <a:moveTo>
                    <a:pt x="27590" y="146407"/>
                  </a:moveTo>
                  <a:lnTo>
                    <a:pt x="0" y="100126"/>
                  </a:lnTo>
                  <a:lnTo>
                    <a:pt x="107246" y="40495"/>
                  </a:lnTo>
                  <a:lnTo>
                    <a:pt x="157532" y="40495"/>
                  </a:lnTo>
                  <a:lnTo>
                    <a:pt x="157532" y="104576"/>
                  </a:lnTo>
                  <a:lnTo>
                    <a:pt x="100571" y="104576"/>
                  </a:lnTo>
                  <a:lnTo>
                    <a:pt x="27590" y="146407"/>
                  </a:lnTo>
                  <a:close/>
                </a:path>
                <a:path w="3319779" h="426720">
                  <a:moveTo>
                    <a:pt x="157532" y="361346"/>
                  </a:moveTo>
                  <a:lnTo>
                    <a:pt x="100571" y="361346"/>
                  </a:lnTo>
                  <a:lnTo>
                    <a:pt x="100571" y="104576"/>
                  </a:lnTo>
                  <a:lnTo>
                    <a:pt x="157532" y="104576"/>
                  </a:lnTo>
                  <a:lnTo>
                    <a:pt x="157532" y="361346"/>
                  </a:lnTo>
                  <a:close/>
                </a:path>
                <a:path w="3319779" h="426720">
                  <a:moveTo>
                    <a:pt x="303495" y="146407"/>
                  </a:moveTo>
                  <a:lnTo>
                    <a:pt x="275904" y="100126"/>
                  </a:lnTo>
                  <a:lnTo>
                    <a:pt x="383151" y="40495"/>
                  </a:lnTo>
                  <a:lnTo>
                    <a:pt x="433437" y="40495"/>
                  </a:lnTo>
                  <a:lnTo>
                    <a:pt x="433437" y="104576"/>
                  </a:lnTo>
                  <a:lnTo>
                    <a:pt x="376476" y="104576"/>
                  </a:lnTo>
                  <a:lnTo>
                    <a:pt x="303495" y="146407"/>
                  </a:lnTo>
                  <a:close/>
                </a:path>
                <a:path w="3319779" h="426720">
                  <a:moveTo>
                    <a:pt x="433437" y="361346"/>
                  </a:moveTo>
                  <a:lnTo>
                    <a:pt x="376476" y="361346"/>
                  </a:lnTo>
                  <a:lnTo>
                    <a:pt x="376476" y="104576"/>
                  </a:lnTo>
                  <a:lnTo>
                    <a:pt x="433437" y="104576"/>
                  </a:lnTo>
                  <a:lnTo>
                    <a:pt x="433437" y="361346"/>
                  </a:lnTo>
                  <a:close/>
                </a:path>
                <a:path w="3319779" h="426720">
                  <a:moveTo>
                    <a:pt x="843290" y="244754"/>
                  </a:moveTo>
                  <a:lnTo>
                    <a:pt x="787219" y="244754"/>
                  </a:lnTo>
                  <a:lnTo>
                    <a:pt x="787219" y="0"/>
                  </a:lnTo>
                  <a:lnTo>
                    <a:pt x="843290" y="0"/>
                  </a:lnTo>
                  <a:lnTo>
                    <a:pt x="843290" y="92561"/>
                  </a:lnTo>
                  <a:lnTo>
                    <a:pt x="897581" y="92561"/>
                  </a:lnTo>
                  <a:lnTo>
                    <a:pt x="897581" y="141512"/>
                  </a:lnTo>
                  <a:lnTo>
                    <a:pt x="843290" y="141512"/>
                  </a:lnTo>
                  <a:lnTo>
                    <a:pt x="843290" y="244754"/>
                  </a:lnTo>
                  <a:close/>
                </a:path>
                <a:path w="3319779" h="426720">
                  <a:moveTo>
                    <a:pt x="541129" y="253654"/>
                  </a:moveTo>
                  <a:lnTo>
                    <a:pt x="518434" y="207818"/>
                  </a:lnTo>
                  <a:lnTo>
                    <a:pt x="540837" y="198181"/>
                  </a:lnTo>
                  <a:lnTo>
                    <a:pt x="560876" y="189295"/>
                  </a:lnTo>
                  <a:lnTo>
                    <a:pt x="607171" y="166864"/>
                  </a:lnTo>
                  <a:lnTo>
                    <a:pt x="644162" y="141039"/>
                  </a:lnTo>
                  <a:lnTo>
                    <a:pt x="661434" y="99820"/>
                  </a:lnTo>
                  <a:lnTo>
                    <a:pt x="661726" y="91226"/>
                  </a:lnTo>
                  <a:lnTo>
                    <a:pt x="661726" y="72091"/>
                  </a:lnTo>
                  <a:lnTo>
                    <a:pt x="536234" y="72091"/>
                  </a:lnTo>
                  <a:lnTo>
                    <a:pt x="536234" y="24475"/>
                  </a:lnTo>
                  <a:lnTo>
                    <a:pt x="717797" y="24475"/>
                  </a:lnTo>
                  <a:lnTo>
                    <a:pt x="717719" y="99820"/>
                  </a:lnTo>
                  <a:lnTo>
                    <a:pt x="710010" y="142402"/>
                  </a:lnTo>
                  <a:lnTo>
                    <a:pt x="682642" y="179115"/>
                  </a:lnTo>
                  <a:lnTo>
                    <a:pt x="650156" y="202033"/>
                  </a:lnTo>
                  <a:lnTo>
                    <a:pt x="603653" y="226064"/>
                  </a:lnTo>
                  <a:lnTo>
                    <a:pt x="558387" y="246256"/>
                  </a:lnTo>
                  <a:lnTo>
                    <a:pt x="541129" y="253654"/>
                  </a:lnTo>
                  <a:close/>
                </a:path>
                <a:path w="3319779" h="426720">
                  <a:moveTo>
                    <a:pt x="717797" y="426317"/>
                  </a:moveTo>
                  <a:lnTo>
                    <a:pt x="677955" y="423063"/>
                  </a:lnTo>
                  <a:lnTo>
                    <a:pt x="634664" y="409101"/>
                  </a:lnTo>
                  <a:lnTo>
                    <a:pt x="600093" y="378479"/>
                  </a:lnTo>
                  <a:lnTo>
                    <a:pt x="591028" y="346661"/>
                  </a:lnTo>
                  <a:lnTo>
                    <a:pt x="591028" y="326190"/>
                  </a:lnTo>
                  <a:lnTo>
                    <a:pt x="605127" y="287183"/>
                  </a:lnTo>
                  <a:lnTo>
                    <a:pt x="644260" y="259328"/>
                  </a:lnTo>
                  <a:lnTo>
                    <a:pt x="690596" y="247980"/>
                  </a:lnTo>
                  <a:lnTo>
                    <a:pt x="717797" y="246534"/>
                  </a:lnTo>
                  <a:lnTo>
                    <a:pt x="731718" y="246895"/>
                  </a:lnTo>
                  <a:lnTo>
                    <a:pt x="769641" y="252319"/>
                  </a:lnTo>
                  <a:lnTo>
                    <a:pt x="809692" y="268784"/>
                  </a:lnTo>
                  <a:lnTo>
                    <a:pt x="834100" y="292370"/>
                  </a:lnTo>
                  <a:lnTo>
                    <a:pt x="717797" y="292370"/>
                  </a:lnTo>
                  <a:lnTo>
                    <a:pt x="709565" y="292592"/>
                  </a:lnTo>
                  <a:lnTo>
                    <a:pt x="671146" y="301344"/>
                  </a:lnTo>
                  <a:lnTo>
                    <a:pt x="646151" y="326190"/>
                  </a:lnTo>
                  <a:lnTo>
                    <a:pt x="646151" y="346661"/>
                  </a:lnTo>
                  <a:lnTo>
                    <a:pt x="678637" y="374548"/>
                  </a:lnTo>
                  <a:lnTo>
                    <a:pt x="717797" y="380481"/>
                  </a:lnTo>
                  <a:lnTo>
                    <a:pt x="834100" y="380481"/>
                  </a:lnTo>
                  <a:lnTo>
                    <a:pt x="830468" y="385668"/>
                  </a:lnTo>
                  <a:lnTo>
                    <a:pt x="791335" y="413523"/>
                  </a:lnTo>
                  <a:lnTo>
                    <a:pt x="744999" y="424871"/>
                  </a:lnTo>
                  <a:lnTo>
                    <a:pt x="731718" y="425956"/>
                  </a:lnTo>
                  <a:lnTo>
                    <a:pt x="717797" y="426317"/>
                  </a:lnTo>
                  <a:close/>
                </a:path>
                <a:path w="3319779" h="426720">
                  <a:moveTo>
                    <a:pt x="834100" y="380481"/>
                  </a:moveTo>
                  <a:lnTo>
                    <a:pt x="717797" y="380481"/>
                  </a:lnTo>
                  <a:lnTo>
                    <a:pt x="726030" y="380259"/>
                  </a:lnTo>
                  <a:lnTo>
                    <a:pt x="733818" y="379591"/>
                  </a:lnTo>
                  <a:lnTo>
                    <a:pt x="776613" y="364090"/>
                  </a:lnTo>
                  <a:lnTo>
                    <a:pt x="789444" y="346661"/>
                  </a:lnTo>
                  <a:lnTo>
                    <a:pt x="789444" y="326190"/>
                  </a:lnTo>
                  <a:lnTo>
                    <a:pt x="756958" y="298303"/>
                  </a:lnTo>
                  <a:lnTo>
                    <a:pt x="717797" y="292370"/>
                  </a:lnTo>
                  <a:lnTo>
                    <a:pt x="834100" y="292370"/>
                  </a:lnTo>
                  <a:lnTo>
                    <a:pt x="844567" y="346661"/>
                  </a:lnTo>
                  <a:lnTo>
                    <a:pt x="844055" y="354490"/>
                  </a:lnTo>
                  <a:lnTo>
                    <a:pt x="842344" y="362848"/>
                  </a:lnTo>
                  <a:lnTo>
                    <a:pt x="839493" y="370844"/>
                  </a:lnTo>
                  <a:lnTo>
                    <a:pt x="835502" y="378479"/>
                  </a:lnTo>
                  <a:lnTo>
                    <a:pt x="834100" y="380481"/>
                  </a:lnTo>
                  <a:close/>
                </a:path>
                <a:path w="3319779" h="426720">
                  <a:moveTo>
                    <a:pt x="1378634" y="70756"/>
                  </a:moveTo>
                  <a:lnTo>
                    <a:pt x="1151235" y="70756"/>
                  </a:lnTo>
                  <a:lnTo>
                    <a:pt x="1151235" y="24920"/>
                  </a:lnTo>
                  <a:lnTo>
                    <a:pt x="1378634" y="24920"/>
                  </a:lnTo>
                  <a:lnTo>
                    <a:pt x="1378634" y="70756"/>
                  </a:lnTo>
                  <a:close/>
                </a:path>
                <a:path w="3319779" h="426720">
                  <a:moveTo>
                    <a:pt x="1148565" y="236299"/>
                  </a:moveTo>
                  <a:lnTo>
                    <a:pt x="1148565" y="190463"/>
                  </a:lnTo>
                  <a:lnTo>
                    <a:pt x="1187281" y="190463"/>
                  </a:lnTo>
                  <a:lnTo>
                    <a:pt x="1187281" y="70756"/>
                  </a:lnTo>
                  <a:lnTo>
                    <a:pt x="1241572" y="70756"/>
                  </a:lnTo>
                  <a:lnTo>
                    <a:pt x="1241572" y="190018"/>
                  </a:lnTo>
                  <a:lnTo>
                    <a:pt x="1390293" y="190018"/>
                  </a:lnTo>
                  <a:lnTo>
                    <a:pt x="1365952" y="229957"/>
                  </a:lnTo>
                  <a:lnTo>
                    <a:pt x="1320908" y="232683"/>
                  </a:lnTo>
                  <a:lnTo>
                    <a:pt x="1209086" y="235854"/>
                  </a:lnTo>
                  <a:lnTo>
                    <a:pt x="1148565" y="236299"/>
                  </a:lnTo>
                  <a:close/>
                </a:path>
                <a:path w="3319779" h="426720">
                  <a:moveTo>
                    <a:pt x="1390293" y="190018"/>
                  </a:moveTo>
                  <a:lnTo>
                    <a:pt x="1241572" y="190018"/>
                  </a:lnTo>
                  <a:lnTo>
                    <a:pt x="1289633" y="188683"/>
                  </a:lnTo>
                  <a:lnTo>
                    <a:pt x="1289633" y="70756"/>
                  </a:lnTo>
                  <a:lnTo>
                    <a:pt x="1343924" y="70756"/>
                  </a:lnTo>
                  <a:lnTo>
                    <a:pt x="1343924" y="186458"/>
                  </a:lnTo>
                  <a:lnTo>
                    <a:pt x="1390009" y="186458"/>
                  </a:lnTo>
                  <a:lnTo>
                    <a:pt x="1390293" y="190018"/>
                  </a:lnTo>
                  <a:close/>
                </a:path>
                <a:path w="3319779" h="426720">
                  <a:moveTo>
                    <a:pt x="1390009" y="186458"/>
                  </a:moveTo>
                  <a:lnTo>
                    <a:pt x="1343924" y="186458"/>
                  </a:lnTo>
                  <a:lnTo>
                    <a:pt x="1351340" y="185865"/>
                  </a:lnTo>
                  <a:lnTo>
                    <a:pt x="1358831" y="185345"/>
                  </a:lnTo>
                  <a:lnTo>
                    <a:pt x="1373962" y="184455"/>
                  </a:lnTo>
                  <a:lnTo>
                    <a:pt x="1389759" y="183343"/>
                  </a:lnTo>
                  <a:lnTo>
                    <a:pt x="1390009" y="186458"/>
                  </a:lnTo>
                  <a:close/>
                </a:path>
                <a:path w="3319779" h="426720">
                  <a:moveTo>
                    <a:pt x="1470751" y="294595"/>
                  </a:moveTo>
                  <a:lnTo>
                    <a:pt x="1414680" y="294595"/>
                  </a:lnTo>
                  <a:lnTo>
                    <a:pt x="1414680" y="0"/>
                  </a:lnTo>
                  <a:lnTo>
                    <a:pt x="1470751" y="0"/>
                  </a:lnTo>
                  <a:lnTo>
                    <a:pt x="1470751" y="111252"/>
                  </a:lnTo>
                  <a:lnTo>
                    <a:pt x="1525042" y="111252"/>
                  </a:lnTo>
                  <a:lnTo>
                    <a:pt x="1525042" y="160202"/>
                  </a:lnTo>
                  <a:lnTo>
                    <a:pt x="1470751" y="160202"/>
                  </a:lnTo>
                  <a:lnTo>
                    <a:pt x="1470751" y="294595"/>
                  </a:lnTo>
                  <a:close/>
                </a:path>
                <a:path w="3319779" h="426720">
                  <a:moveTo>
                    <a:pt x="1480541" y="409407"/>
                  </a:moveTo>
                  <a:lnTo>
                    <a:pt x="1213091" y="409407"/>
                  </a:lnTo>
                  <a:lnTo>
                    <a:pt x="1213091" y="272344"/>
                  </a:lnTo>
                  <a:lnTo>
                    <a:pt x="1269607" y="272344"/>
                  </a:lnTo>
                  <a:lnTo>
                    <a:pt x="1269607" y="361346"/>
                  </a:lnTo>
                  <a:lnTo>
                    <a:pt x="1480541" y="361346"/>
                  </a:lnTo>
                  <a:lnTo>
                    <a:pt x="1480541" y="409407"/>
                  </a:lnTo>
                  <a:close/>
                </a:path>
                <a:path w="3319779" h="426720">
                  <a:moveTo>
                    <a:pt x="1903299" y="417862"/>
                  </a:moveTo>
                  <a:lnTo>
                    <a:pt x="1631399" y="417862"/>
                  </a:lnTo>
                  <a:lnTo>
                    <a:pt x="1631399" y="301270"/>
                  </a:lnTo>
                  <a:lnTo>
                    <a:pt x="1836548" y="301270"/>
                  </a:lnTo>
                  <a:lnTo>
                    <a:pt x="1836548" y="271899"/>
                  </a:lnTo>
                  <a:lnTo>
                    <a:pt x="1629174" y="271899"/>
                  </a:lnTo>
                  <a:lnTo>
                    <a:pt x="1629174" y="227844"/>
                  </a:lnTo>
                  <a:lnTo>
                    <a:pt x="1890839" y="227844"/>
                  </a:lnTo>
                  <a:lnTo>
                    <a:pt x="1890839" y="343546"/>
                  </a:lnTo>
                  <a:lnTo>
                    <a:pt x="1685690" y="343546"/>
                  </a:lnTo>
                  <a:lnTo>
                    <a:pt x="1685690" y="373361"/>
                  </a:lnTo>
                  <a:lnTo>
                    <a:pt x="1903299" y="373361"/>
                  </a:lnTo>
                  <a:lnTo>
                    <a:pt x="1903299" y="417862"/>
                  </a:lnTo>
                  <a:close/>
                </a:path>
                <a:path w="3319779" h="426720">
                  <a:moveTo>
                    <a:pt x="1760896" y="196693"/>
                  </a:moveTo>
                  <a:lnTo>
                    <a:pt x="1564648" y="196693"/>
                  </a:lnTo>
                  <a:lnTo>
                    <a:pt x="1564648" y="12015"/>
                  </a:lnTo>
                  <a:lnTo>
                    <a:pt x="1618939" y="12015"/>
                  </a:lnTo>
                  <a:lnTo>
                    <a:pt x="1618939" y="63636"/>
                  </a:lnTo>
                  <a:lnTo>
                    <a:pt x="1760896" y="63636"/>
                  </a:lnTo>
                  <a:lnTo>
                    <a:pt x="1760896" y="109471"/>
                  </a:lnTo>
                  <a:lnTo>
                    <a:pt x="1618939" y="109471"/>
                  </a:lnTo>
                  <a:lnTo>
                    <a:pt x="1618939" y="150857"/>
                  </a:lnTo>
                  <a:lnTo>
                    <a:pt x="1760896" y="150857"/>
                  </a:lnTo>
                  <a:lnTo>
                    <a:pt x="1760896" y="196693"/>
                  </a:lnTo>
                  <a:close/>
                </a:path>
                <a:path w="3319779" h="426720">
                  <a:moveTo>
                    <a:pt x="1760896" y="63636"/>
                  </a:moveTo>
                  <a:lnTo>
                    <a:pt x="1706605" y="63636"/>
                  </a:lnTo>
                  <a:lnTo>
                    <a:pt x="1706605" y="12015"/>
                  </a:lnTo>
                  <a:lnTo>
                    <a:pt x="1760896" y="12015"/>
                  </a:lnTo>
                  <a:lnTo>
                    <a:pt x="1760896" y="63636"/>
                  </a:lnTo>
                  <a:close/>
                </a:path>
                <a:path w="3319779" h="426720">
                  <a:moveTo>
                    <a:pt x="1760896" y="150857"/>
                  </a:moveTo>
                  <a:lnTo>
                    <a:pt x="1706605" y="150857"/>
                  </a:lnTo>
                  <a:lnTo>
                    <a:pt x="1706605" y="109471"/>
                  </a:lnTo>
                  <a:lnTo>
                    <a:pt x="1760896" y="109471"/>
                  </a:lnTo>
                  <a:lnTo>
                    <a:pt x="1760896" y="150857"/>
                  </a:lnTo>
                  <a:close/>
                </a:path>
                <a:path w="3319779" h="426720">
                  <a:moveTo>
                    <a:pt x="1890839" y="209153"/>
                  </a:moveTo>
                  <a:lnTo>
                    <a:pt x="1835212" y="209153"/>
                  </a:lnTo>
                  <a:lnTo>
                    <a:pt x="1835212" y="168658"/>
                  </a:lnTo>
                  <a:lnTo>
                    <a:pt x="1781366" y="168658"/>
                  </a:lnTo>
                  <a:lnTo>
                    <a:pt x="1781366" y="121932"/>
                  </a:lnTo>
                  <a:lnTo>
                    <a:pt x="1835212" y="121932"/>
                  </a:lnTo>
                  <a:lnTo>
                    <a:pt x="1835212" y="91671"/>
                  </a:lnTo>
                  <a:lnTo>
                    <a:pt x="1781366" y="91671"/>
                  </a:lnTo>
                  <a:lnTo>
                    <a:pt x="1781366" y="44945"/>
                  </a:lnTo>
                  <a:lnTo>
                    <a:pt x="1835212" y="44945"/>
                  </a:lnTo>
                  <a:lnTo>
                    <a:pt x="1835212" y="0"/>
                  </a:lnTo>
                  <a:lnTo>
                    <a:pt x="1890839" y="0"/>
                  </a:lnTo>
                  <a:lnTo>
                    <a:pt x="1890839" y="209153"/>
                  </a:lnTo>
                  <a:close/>
                </a:path>
                <a:path w="3319779" h="426720">
                  <a:moveTo>
                    <a:pt x="2331396" y="256324"/>
                  </a:moveTo>
                  <a:lnTo>
                    <a:pt x="1952250" y="256324"/>
                  </a:lnTo>
                  <a:lnTo>
                    <a:pt x="1952250" y="209153"/>
                  </a:lnTo>
                  <a:lnTo>
                    <a:pt x="2331396" y="209153"/>
                  </a:lnTo>
                  <a:lnTo>
                    <a:pt x="2331396" y="256324"/>
                  </a:lnTo>
                  <a:close/>
                </a:path>
                <a:path w="3319779" h="426720">
                  <a:moveTo>
                    <a:pt x="2176089" y="324410"/>
                  </a:moveTo>
                  <a:lnTo>
                    <a:pt x="2120018" y="324410"/>
                  </a:lnTo>
                  <a:lnTo>
                    <a:pt x="2120018" y="256324"/>
                  </a:lnTo>
                  <a:lnTo>
                    <a:pt x="2176089" y="256324"/>
                  </a:lnTo>
                  <a:lnTo>
                    <a:pt x="2176089" y="324410"/>
                  </a:lnTo>
                  <a:close/>
                </a:path>
                <a:path w="3319779" h="426720">
                  <a:moveTo>
                    <a:pt x="2286450" y="409407"/>
                  </a:moveTo>
                  <a:lnTo>
                    <a:pt x="2005651" y="409407"/>
                  </a:lnTo>
                  <a:lnTo>
                    <a:pt x="2005651" y="292370"/>
                  </a:lnTo>
                  <a:lnTo>
                    <a:pt x="2061721" y="292370"/>
                  </a:lnTo>
                  <a:lnTo>
                    <a:pt x="2061721" y="361791"/>
                  </a:lnTo>
                  <a:lnTo>
                    <a:pt x="2286450" y="361791"/>
                  </a:lnTo>
                  <a:lnTo>
                    <a:pt x="2286450" y="409407"/>
                  </a:lnTo>
                  <a:close/>
                </a:path>
                <a:path w="3319779" h="426720">
                  <a:moveTo>
                    <a:pt x="2278440" y="177113"/>
                  </a:moveTo>
                  <a:lnTo>
                    <a:pt x="2005205" y="177113"/>
                  </a:lnTo>
                  <a:lnTo>
                    <a:pt x="2005205" y="8900"/>
                  </a:lnTo>
                  <a:lnTo>
                    <a:pt x="2060831" y="8900"/>
                  </a:lnTo>
                  <a:lnTo>
                    <a:pt x="2060831" y="50730"/>
                  </a:lnTo>
                  <a:lnTo>
                    <a:pt x="2278440" y="50730"/>
                  </a:lnTo>
                  <a:lnTo>
                    <a:pt x="2278440" y="97011"/>
                  </a:lnTo>
                  <a:lnTo>
                    <a:pt x="2060831" y="97011"/>
                  </a:lnTo>
                  <a:lnTo>
                    <a:pt x="2060831" y="130832"/>
                  </a:lnTo>
                  <a:lnTo>
                    <a:pt x="2278440" y="130832"/>
                  </a:lnTo>
                  <a:lnTo>
                    <a:pt x="2278440" y="177113"/>
                  </a:lnTo>
                  <a:close/>
                </a:path>
                <a:path w="3319779" h="426720">
                  <a:moveTo>
                    <a:pt x="2278440" y="50730"/>
                  </a:moveTo>
                  <a:lnTo>
                    <a:pt x="2222814" y="50730"/>
                  </a:lnTo>
                  <a:lnTo>
                    <a:pt x="2222814" y="8900"/>
                  </a:lnTo>
                  <a:lnTo>
                    <a:pt x="2278440" y="8900"/>
                  </a:lnTo>
                  <a:lnTo>
                    <a:pt x="2278440" y="50730"/>
                  </a:lnTo>
                  <a:close/>
                </a:path>
                <a:path w="3319779" h="426720">
                  <a:moveTo>
                    <a:pt x="2278440" y="130832"/>
                  </a:moveTo>
                  <a:lnTo>
                    <a:pt x="2222814" y="130832"/>
                  </a:lnTo>
                  <a:lnTo>
                    <a:pt x="2222814" y="97011"/>
                  </a:lnTo>
                  <a:lnTo>
                    <a:pt x="2278440" y="97011"/>
                  </a:lnTo>
                  <a:lnTo>
                    <a:pt x="2278440" y="130832"/>
                  </a:lnTo>
                  <a:close/>
                </a:path>
                <a:path w="3319779" h="426720">
                  <a:moveTo>
                    <a:pt x="2700753" y="242084"/>
                  </a:moveTo>
                  <a:lnTo>
                    <a:pt x="2644682" y="242084"/>
                  </a:lnTo>
                  <a:lnTo>
                    <a:pt x="2644682" y="128607"/>
                  </a:lnTo>
                  <a:lnTo>
                    <a:pt x="2571701" y="128607"/>
                  </a:lnTo>
                  <a:lnTo>
                    <a:pt x="2571701" y="80991"/>
                  </a:lnTo>
                  <a:lnTo>
                    <a:pt x="2644682" y="80991"/>
                  </a:lnTo>
                  <a:lnTo>
                    <a:pt x="2644682" y="0"/>
                  </a:lnTo>
                  <a:lnTo>
                    <a:pt x="2700753" y="0"/>
                  </a:lnTo>
                  <a:lnTo>
                    <a:pt x="2700753" y="242084"/>
                  </a:lnTo>
                  <a:close/>
                </a:path>
                <a:path w="3319779" h="426720">
                  <a:moveTo>
                    <a:pt x="2389247" y="241639"/>
                  </a:moveTo>
                  <a:lnTo>
                    <a:pt x="2354537" y="200698"/>
                  </a:lnTo>
                  <a:lnTo>
                    <a:pt x="2363228" y="193898"/>
                  </a:lnTo>
                  <a:lnTo>
                    <a:pt x="2371948" y="186847"/>
                  </a:lnTo>
                  <a:lnTo>
                    <a:pt x="2406547" y="156809"/>
                  </a:lnTo>
                  <a:lnTo>
                    <a:pt x="2436362" y="126382"/>
                  </a:lnTo>
                  <a:lnTo>
                    <a:pt x="2452007" y="83438"/>
                  </a:lnTo>
                  <a:lnTo>
                    <a:pt x="2452438" y="72536"/>
                  </a:lnTo>
                  <a:lnTo>
                    <a:pt x="2452438" y="15575"/>
                  </a:lnTo>
                  <a:lnTo>
                    <a:pt x="2509399" y="15575"/>
                  </a:lnTo>
                  <a:lnTo>
                    <a:pt x="2509399" y="78321"/>
                  </a:lnTo>
                  <a:lnTo>
                    <a:pt x="2520154" y="118446"/>
                  </a:lnTo>
                  <a:lnTo>
                    <a:pt x="2554456" y="150968"/>
                  </a:lnTo>
                  <a:lnTo>
                    <a:pt x="2557115" y="153082"/>
                  </a:lnTo>
                  <a:lnTo>
                    <a:pt x="2482699" y="153082"/>
                  </a:lnTo>
                  <a:lnTo>
                    <a:pt x="2455553" y="184678"/>
                  </a:lnTo>
                  <a:lnTo>
                    <a:pt x="2447988" y="191715"/>
                  </a:lnTo>
                  <a:lnTo>
                    <a:pt x="2417366" y="218526"/>
                  </a:lnTo>
                  <a:lnTo>
                    <a:pt x="2408716" y="225730"/>
                  </a:lnTo>
                  <a:lnTo>
                    <a:pt x="2389247" y="241639"/>
                  </a:lnTo>
                  <a:close/>
                </a:path>
                <a:path w="3319779" h="426720">
                  <a:moveTo>
                    <a:pt x="2570811" y="226954"/>
                  </a:moveTo>
                  <a:lnTo>
                    <a:pt x="2535822" y="200809"/>
                  </a:lnTo>
                  <a:lnTo>
                    <a:pt x="2502279" y="173664"/>
                  </a:lnTo>
                  <a:lnTo>
                    <a:pt x="2483144" y="153082"/>
                  </a:lnTo>
                  <a:lnTo>
                    <a:pt x="2557115" y="153082"/>
                  </a:lnTo>
                  <a:lnTo>
                    <a:pt x="2562606" y="157449"/>
                  </a:lnTo>
                  <a:lnTo>
                    <a:pt x="2570811" y="163762"/>
                  </a:lnTo>
                  <a:lnTo>
                    <a:pt x="2587164" y="176000"/>
                  </a:lnTo>
                  <a:lnTo>
                    <a:pt x="2603296" y="187793"/>
                  </a:lnTo>
                  <a:lnTo>
                    <a:pt x="2570811" y="226954"/>
                  </a:lnTo>
                  <a:close/>
                </a:path>
                <a:path w="3319779" h="426720">
                  <a:moveTo>
                    <a:pt x="2700753" y="418752"/>
                  </a:moveTo>
                  <a:lnTo>
                    <a:pt x="2644682" y="418752"/>
                  </a:lnTo>
                  <a:lnTo>
                    <a:pt x="2644682" y="308390"/>
                  </a:lnTo>
                  <a:lnTo>
                    <a:pt x="2426628" y="308390"/>
                  </a:lnTo>
                  <a:lnTo>
                    <a:pt x="2426628" y="260774"/>
                  </a:lnTo>
                  <a:lnTo>
                    <a:pt x="2700753" y="260774"/>
                  </a:lnTo>
                  <a:lnTo>
                    <a:pt x="2700753" y="418752"/>
                  </a:lnTo>
                  <a:close/>
                </a:path>
                <a:path w="3319779" h="426720">
                  <a:moveTo>
                    <a:pt x="2894776" y="425427"/>
                  </a:moveTo>
                  <a:lnTo>
                    <a:pt x="2841375" y="425427"/>
                  </a:lnTo>
                  <a:lnTo>
                    <a:pt x="2825772" y="404929"/>
                  </a:lnTo>
                  <a:lnTo>
                    <a:pt x="2801074" y="359761"/>
                  </a:lnTo>
                  <a:lnTo>
                    <a:pt x="2784970" y="309224"/>
                  </a:lnTo>
                  <a:lnTo>
                    <a:pt x="2776960" y="254488"/>
                  </a:lnTo>
                  <a:lnTo>
                    <a:pt x="2776036" y="227844"/>
                  </a:lnTo>
                  <a:lnTo>
                    <a:pt x="2776036" y="205593"/>
                  </a:lnTo>
                  <a:lnTo>
                    <a:pt x="2779964" y="151191"/>
                  </a:lnTo>
                  <a:lnTo>
                    <a:pt x="2791979" y="98791"/>
                  </a:lnTo>
                  <a:lnTo>
                    <a:pt x="2812339" y="51175"/>
                  </a:lnTo>
                  <a:lnTo>
                    <a:pt x="2841375" y="8900"/>
                  </a:lnTo>
                  <a:lnTo>
                    <a:pt x="2894776" y="8900"/>
                  </a:lnTo>
                  <a:lnTo>
                    <a:pt x="2879493" y="31442"/>
                  </a:lnTo>
                  <a:lnTo>
                    <a:pt x="2866574" y="54569"/>
                  </a:lnTo>
                  <a:lnTo>
                    <a:pt x="2847828" y="102574"/>
                  </a:lnTo>
                  <a:lnTo>
                    <a:pt x="2837315" y="152915"/>
                  </a:lnTo>
                  <a:lnTo>
                    <a:pt x="2833810" y="205593"/>
                  </a:lnTo>
                  <a:lnTo>
                    <a:pt x="2833810" y="227844"/>
                  </a:lnTo>
                  <a:lnTo>
                    <a:pt x="2837148" y="278352"/>
                  </a:lnTo>
                  <a:lnTo>
                    <a:pt x="2847160" y="328415"/>
                  </a:lnTo>
                  <a:lnTo>
                    <a:pt x="2865739" y="377589"/>
                  </a:lnTo>
                  <a:lnTo>
                    <a:pt x="2878951" y="401675"/>
                  </a:lnTo>
                  <a:lnTo>
                    <a:pt x="2894776" y="425427"/>
                  </a:lnTo>
                  <a:close/>
                </a:path>
                <a:path w="3319779" h="426720">
                  <a:moveTo>
                    <a:pt x="2976213" y="131277"/>
                  </a:moveTo>
                  <a:lnTo>
                    <a:pt x="2933492" y="103241"/>
                  </a:lnTo>
                  <a:lnTo>
                    <a:pt x="2936565" y="98013"/>
                  </a:lnTo>
                  <a:lnTo>
                    <a:pt x="2940000" y="92561"/>
                  </a:lnTo>
                  <a:lnTo>
                    <a:pt x="2969760" y="58963"/>
                  </a:lnTo>
                  <a:lnTo>
                    <a:pt x="3010325" y="39355"/>
                  </a:lnTo>
                  <a:lnTo>
                    <a:pt x="3043409" y="35600"/>
                  </a:lnTo>
                  <a:lnTo>
                    <a:pt x="3056509" y="36017"/>
                  </a:lnTo>
                  <a:lnTo>
                    <a:pt x="3099494" y="45905"/>
                  </a:lnTo>
                  <a:lnTo>
                    <a:pt x="3133412" y="72536"/>
                  </a:lnTo>
                  <a:lnTo>
                    <a:pt x="3140983" y="86331"/>
                  </a:lnTo>
                  <a:lnTo>
                    <a:pt x="3037920" y="86331"/>
                  </a:lnTo>
                  <a:lnTo>
                    <a:pt x="3032061" y="86924"/>
                  </a:lnTo>
                  <a:lnTo>
                    <a:pt x="2992455" y="108581"/>
                  </a:lnTo>
                  <a:lnTo>
                    <a:pt x="2980232" y="124685"/>
                  </a:lnTo>
                  <a:lnTo>
                    <a:pt x="2976213" y="131277"/>
                  </a:lnTo>
                  <a:close/>
                </a:path>
                <a:path w="3319779" h="426720">
                  <a:moveTo>
                    <a:pt x="3159111" y="361346"/>
                  </a:moveTo>
                  <a:lnTo>
                    <a:pt x="2932157" y="361346"/>
                  </a:lnTo>
                  <a:lnTo>
                    <a:pt x="2932157" y="318625"/>
                  </a:lnTo>
                  <a:lnTo>
                    <a:pt x="3050084" y="197138"/>
                  </a:lnTo>
                  <a:lnTo>
                    <a:pt x="3056620" y="190240"/>
                  </a:lnTo>
                  <a:lnTo>
                    <a:pt x="3081235" y="158719"/>
                  </a:lnTo>
                  <a:lnTo>
                    <a:pt x="3089690" y="128162"/>
                  </a:lnTo>
                  <a:lnTo>
                    <a:pt x="3089690" y="120152"/>
                  </a:lnTo>
                  <a:lnTo>
                    <a:pt x="3065159" y="88945"/>
                  </a:lnTo>
                  <a:lnTo>
                    <a:pt x="3043854" y="86331"/>
                  </a:lnTo>
                  <a:lnTo>
                    <a:pt x="3140983" y="86331"/>
                  </a:lnTo>
                  <a:lnTo>
                    <a:pt x="3147096" y="117927"/>
                  </a:lnTo>
                  <a:lnTo>
                    <a:pt x="3147096" y="122377"/>
                  </a:lnTo>
                  <a:lnTo>
                    <a:pt x="3140462" y="160383"/>
                  </a:lnTo>
                  <a:lnTo>
                    <a:pt x="3120784" y="195970"/>
                  </a:lnTo>
                  <a:lnTo>
                    <a:pt x="3006473" y="314175"/>
                  </a:lnTo>
                  <a:lnTo>
                    <a:pt x="3159111" y="314175"/>
                  </a:lnTo>
                  <a:lnTo>
                    <a:pt x="3159111" y="361346"/>
                  </a:lnTo>
                  <a:close/>
                </a:path>
                <a:path w="3319779" h="426720">
                  <a:moveTo>
                    <a:pt x="3253898" y="425427"/>
                  </a:moveTo>
                  <a:lnTo>
                    <a:pt x="3200496" y="425427"/>
                  </a:lnTo>
                  <a:lnTo>
                    <a:pt x="3216322" y="401675"/>
                  </a:lnTo>
                  <a:lnTo>
                    <a:pt x="3229533" y="377589"/>
                  </a:lnTo>
                  <a:lnTo>
                    <a:pt x="3248113" y="328415"/>
                  </a:lnTo>
                  <a:lnTo>
                    <a:pt x="3258125" y="278352"/>
                  </a:lnTo>
                  <a:lnTo>
                    <a:pt x="3261463" y="227844"/>
                  </a:lnTo>
                  <a:lnTo>
                    <a:pt x="3261463" y="205593"/>
                  </a:lnTo>
                  <a:lnTo>
                    <a:pt x="3257958" y="152915"/>
                  </a:lnTo>
                  <a:lnTo>
                    <a:pt x="3247445" y="102574"/>
                  </a:lnTo>
                  <a:lnTo>
                    <a:pt x="3228699" y="54569"/>
                  </a:lnTo>
                  <a:lnTo>
                    <a:pt x="3200496" y="8900"/>
                  </a:lnTo>
                  <a:lnTo>
                    <a:pt x="3253898" y="8900"/>
                  </a:lnTo>
                  <a:lnTo>
                    <a:pt x="3282934" y="51175"/>
                  </a:lnTo>
                  <a:lnTo>
                    <a:pt x="3303294" y="98791"/>
                  </a:lnTo>
                  <a:lnTo>
                    <a:pt x="3315309" y="151191"/>
                  </a:lnTo>
                  <a:lnTo>
                    <a:pt x="3319237" y="205593"/>
                  </a:lnTo>
                  <a:lnTo>
                    <a:pt x="3319237" y="227844"/>
                  </a:lnTo>
                  <a:lnTo>
                    <a:pt x="3318313" y="254488"/>
                  </a:lnTo>
                  <a:lnTo>
                    <a:pt x="3310302" y="309224"/>
                  </a:lnTo>
                  <a:lnTo>
                    <a:pt x="3294199" y="359761"/>
                  </a:lnTo>
                  <a:lnTo>
                    <a:pt x="3269501" y="404929"/>
                  </a:lnTo>
                  <a:lnTo>
                    <a:pt x="3253898" y="425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10283" y="5789676"/>
            <a:ext cx="7672070" cy="0"/>
          </a:xfrm>
          <a:custGeom>
            <a:avLst/>
            <a:gdLst/>
            <a:ahLst/>
            <a:cxnLst/>
            <a:rect l="l" t="t" r="r" b="b"/>
            <a:pathLst>
              <a:path w="7672070">
                <a:moveTo>
                  <a:pt x="0" y="0"/>
                </a:moveTo>
                <a:lnTo>
                  <a:pt x="7671816" y="0"/>
                </a:lnTo>
              </a:path>
            </a:pathLst>
          </a:custGeom>
          <a:ln w="7620">
            <a:solidFill>
              <a:srgbClr val="497E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078736" y="1783079"/>
            <a:ext cx="2735580" cy="582295"/>
            <a:chOff x="2078736" y="1783079"/>
            <a:chExt cx="2735580" cy="582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736" y="1783079"/>
              <a:ext cx="2735579" cy="5821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92898" y="1882292"/>
              <a:ext cx="1777364" cy="320675"/>
            </a:xfrm>
            <a:custGeom>
              <a:avLst/>
              <a:gdLst/>
              <a:ahLst/>
              <a:cxnLst/>
              <a:rect l="l" t="t" r="r" b="b"/>
              <a:pathLst>
                <a:path w="1777364" h="320675">
                  <a:moveTo>
                    <a:pt x="59938" y="234848"/>
                  </a:moveTo>
                  <a:lnTo>
                    <a:pt x="0" y="234848"/>
                  </a:lnTo>
                  <a:lnTo>
                    <a:pt x="0" y="29093"/>
                  </a:lnTo>
                  <a:lnTo>
                    <a:pt x="145816" y="29093"/>
                  </a:lnTo>
                  <a:lnTo>
                    <a:pt x="145816" y="51526"/>
                  </a:lnTo>
                  <a:lnTo>
                    <a:pt x="24886" y="51526"/>
                  </a:lnTo>
                  <a:lnTo>
                    <a:pt x="24886" y="212415"/>
                  </a:lnTo>
                  <a:lnTo>
                    <a:pt x="176511" y="212415"/>
                  </a:lnTo>
                  <a:lnTo>
                    <a:pt x="178414" y="225734"/>
                  </a:lnTo>
                  <a:lnTo>
                    <a:pt x="135070" y="231518"/>
                  </a:lnTo>
                  <a:lnTo>
                    <a:pt x="89864" y="234322"/>
                  </a:lnTo>
                  <a:lnTo>
                    <a:pt x="74868" y="234716"/>
                  </a:lnTo>
                  <a:lnTo>
                    <a:pt x="59938" y="234848"/>
                  </a:lnTo>
                  <a:close/>
                </a:path>
                <a:path w="1777364" h="320675">
                  <a:moveTo>
                    <a:pt x="176511" y="212415"/>
                  </a:moveTo>
                  <a:lnTo>
                    <a:pt x="66248" y="212415"/>
                  </a:lnTo>
                  <a:lnTo>
                    <a:pt x="79688" y="212294"/>
                  </a:lnTo>
                  <a:lnTo>
                    <a:pt x="93019" y="211933"/>
                  </a:lnTo>
                  <a:lnTo>
                    <a:pt x="132638" y="209337"/>
                  </a:lnTo>
                  <a:lnTo>
                    <a:pt x="175259" y="203652"/>
                  </a:lnTo>
                  <a:lnTo>
                    <a:pt x="176511" y="212415"/>
                  </a:lnTo>
                  <a:close/>
                </a:path>
                <a:path w="1777364" h="320675">
                  <a:moveTo>
                    <a:pt x="230642" y="320375"/>
                  </a:moveTo>
                  <a:lnTo>
                    <a:pt x="205755" y="320375"/>
                  </a:lnTo>
                  <a:lnTo>
                    <a:pt x="205755" y="0"/>
                  </a:lnTo>
                  <a:lnTo>
                    <a:pt x="230642" y="0"/>
                  </a:lnTo>
                  <a:lnTo>
                    <a:pt x="230642" y="118826"/>
                  </a:lnTo>
                  <a:lnTo>
                    <a:pt x="283921" y="118826"/>
                  </a:lnTo>
                  <a:lnTo>
                    <a:pt x="283921" y="140909"/>
                  </a:lnTo>
                  <a:lnTo>
                    <a:pt x="230642" y="140909"/>
                  </a:lnTo>
                  <a:lnTo>
                    <a:pt x="230642" y="320375"/>
                  </a:lnTo>
                  <a:close/>
                </a:path>
                <a:path w="1777364" h="320675">
                  <a:moveTo>
                    <a:pt x="430789" y="130042"/>
                  </a:moveTo>
                  <a:lnTo>
                    <a:pt x="384082" y="124314"/>
                  </a:lnTo>
                  <a:lnTo>
                    <a:pt x="348110" y="107784"/>
                  </a:lnTo>
                  <a:lnTo>
                    <a:pt x="330189" y="73959"/>
                  </a:lnTo>
                  <a:lnTo>
                    <a:pt x="330189" y="62042"/>
                  </a:lnTo>
                  <a:lnTo>
                    <a:pt x="348110" y="28216"/>
                  </a:lnTo>
                  <a:lnTo>
                    <a:pt x="384082" y="11687"/>
                  </a:lnTo>
                  <a:lnTo>
                    <a:pt x="430789" y="5958"/>
                  </a:lnTo>
                  <a:lnTo>
                    <a:pt x="440515" y="6188"/>
                  </a:lnTo>
                  <a:lnTo>
                    <a:pt x="485776" y="14152"/>
                  </a:lnTo>
                  <a:lnTo>
                    <a:pt x="511464" y="26990"/>
                  </a:lnTo>
                  <a:lnTo>
                    <a:pt x="430789" y="26990"/>
                  </a:lnTo>
                  <a:lnTo>
                    <a:pt x="423647" y="27154"/>
                  </a:lnTo>
                  <a:lnTo>
                    <a:pt x="383819" y="34745"/>
                  </a:lnTo>
                  <a:lnTo>
                    <a:pt x="354025" y="58186"/>
                  </a:lnTo>
                  <a:lnTo>
                    <a:pt x="354025" y="77815"/>
                  </a:lnTo>
                  <a:lnTo>
                    <a:pt x="389778" y="103228"/>
                  </a:lnTo>
                  <a:lnTo>
                    <a:pt x="430789" y="109011"/>
                  </a:lnTo>
                  <a:lnTo>
                    <a:pt x="511464" y="109011"/>
                  </a:lnTo>
                  <a:lnTo>
                    <a:pt x="507301" y="111947"/>
                  </a:lnTo>
                  <a:lnTo>
                    <a:pt x="468645" y="126362"/>
                  </a:lnTo>
                  <a:lnTo>
                    <a:pt x="440515" y="129812"/>
                  </a:lnTo>
                  <a:lnTo>
                    <a:pt x="430789" y="130042"/>
                  </a:lnTo>
                  <a:close/>
                </a:path>
                <a:path w="1777364" h="320675">
                  <a:moveTo>
                    <a:pt x="511464" y="109011"/>
                  </a:moveTo>
                  <a:lnTo>
                    <a:pt x="430789" y="109011"/>
                  </a:lnTo>
                  <a:lnTo>
                    <a:pt x="437788" y="108847"/>
                  </a:lnTo>
                  <a:lnTo>
                    <a:pt x="444766" y="108354"/>
                  </a:lnTo>
                  <a:lnTo>
                    <a:pt x="483367" y="99021"/>
                  </a:lnTo>
                  <a:lnTo>
                    <a:pt x="507552" y="77815"/>
                  </a:lnTo>
                  <a:lnTo>
                    <a:pt x="507552" y="58186"/>
                  </a:lnTo>
                  <a:lnTo>
                    <a:pt x="471756" y="32773"/>
                  </a:lnTo>
                  <a:lnTo>
                    <a:pt x="430789" y="26990"/>
                  </a:lnTo>
                  <a:lnTo>
                    <a:pt x="511464" y="26990"/>
                  </a:lnTo>
                  <a:lnTo>
                    <a:pt x="531388" y="62042"/>
                  </a:lnTo>
                  <a:lnTo>
                    <a:pt x="531388" y="73959"/>
                  </a:lnTo>
                  <a:lnTo>
                    <a:pt x="513205" y="107784"/>
                  </a:lnTo>
                  <a:lnTo>
                    <a:pt x="511464" y="109011"/>
                  </a:lnTo>
                  <a:close/>
                </a:path>
                <a:path w="1777364" h="320675">
                  <a:moveTo>
                    <a:pt x="578007" y="177363"/>
                  </a:moveTo>
                  <a:lnTo>
                    <a:pt x="283570" y="177363"/>
                  </a:lnTo>
                  <a:lnTo>
                    <a:pt x="283570" y="155981"/>
                  </a:lnTo>
                  <a:lnTo>
                    <a:pt x="578007" y="155981"/>
                  </a:lnTo>
                  <a:lnTo>
                    <a:pt x="578007" y="177363"/>
                  </a:lnTo>
                  <a:close/>
                </a:path>
                <a:path w="1777364" h="320675">
                  <a:moveTo>
                    <a:pt x="534893" y="319674"/>
                  </a:moveTo>
                  <a:lnTo>
                    <a:pt x="326684" y="319674"/>
                  </a:lnTo>
                  <a:lnTo>
                    <a:pt x="326684" y="211363"/>
                  </a:lnTo>
                  <a:lnTo>
                    <a:pt x="534893" y="211363"/>
                  </a:lnTo>
                  <a:lnTo>
                    <a:pt x="534893" y="233446"/>
                  </a:lnTo>
                  <a:lnTo>
                    <a:pt x="350520" y="233446"/>
                  </a:lnTo>
                  <a:lnTo>
                    <a:pt x="350520" y="297591"/>
                  </a:lnTo>
                  <a:lnTo>
                    <a:pt x="534893" y="297591"/>
                  </a:lnTo>
                  <a:lnTo>
                    <a:pt x="534893" y="319674"/>
                  </a:lnTo>
                  <a:close/>
                </a:path>
                <a:path w="1777364" h="320675">
                  <a:moveTo>
                    <a:pt x="534893" y="297591"/>
                  </a:moveTo>
                  <a:lnTo>
                    <a:pt x="511058" y="297591"/>
                  </a:lnTo>
                  <a:lnTo>
                    <a:pt x="511058" y="233446"/>
                  </a:lnTo>
                  <a:lnTo>
                    <a:pt x="534893" y="233446"/>
                  </a:lnTo>
                  <a:lnTo>
                    <a:pt x="534893" y="297591"/>
                  </a:lnTo>
                  <a:close/>
                </a:path>
                <a:path w="1777364" h="320675">
                  <a:moveTo>
                    <a:pt x="845804" y="320375"/>
                  </a:moveTo>
                  <a:lnTo>
                    <a:pt x="820917" y="320375"/>
                  </a:lnTo>
                  <a:lnTo>
                    <a:pt x="820917" y="0"/>
                  </a:lnTo>
                  <a:lnTo>
                    <a:pt x="845804" y="0"/>
                  </a:lnTo>
                  <a:lnTo>
                    <a:pt x="845804" y="320375"/>
                  </a:lnTo>
                  <a:close/>
                </a:path>
                <a:path w="1777364" h="320675">
                  <a:moveTo>
                    <a:pt x="600791" y="240807"/>
                  </a:moveTo>
                  <a:lnTo>
                    <a:pt x="584316" y="223631"/>
                  </a:lnTo>
                  <a:lnTo>
                    <a:pt x="592893" y="216007"/>
                  </a:lnTo>
                  <a:lnTo>
                    <a:pt x="601097" y="208559"/>
                  </a:lnTo>
                  <a:lnTo>
                    <a:pt x="630366" y="180167"/>
                  </a:lnTo>
                  <a:lnTo>
                    <a:pt x="659795" y="143830"/>
                  </a:lnTo>
                  <a:lnTo>
                    <a:pt x="668792" y="106558"/>
                  </a:lnTo>
                  <a:lnTo>
                    <a:pt x="668792" y="23134"/>
                  </a:lnTo>
                  <a:lnTo>
                    <a:pt x="694380" y="23134"/>
                  </a:lnTo>
                  <a:lnTo>
                    <a:pt x="694458" y="106558"/>
                  </a:lnTo>
                  <a:lnTo>
                    <a:pt x="706998" y="147802"/>
                  </a:lnTo>
                  <a:lnTo>
                    <a:pt x="711144" y="153177"/>
                  </a:lnTo>
                  <a:lnTo>
                    <a:pt x="681761" y="153177"/>
                  </a:lnTo>
                  <a:lnTo>
                    <a:pt x="656874" y="185775"/>
                  </a:lnTo>
                  <a:lnTo>
                    <a:pt x="627080" y="216270"/>
                  </a:lnTo>
                  <a:lnTo>
                    <a:pt x="605932" y="236367"/>
                  </a:lnTo>
                  <a:lnTo>
                    <a:pt x="600791" y="240807"/>
                  </a:lnTo>
                  <a:close/>
                </a:path>
                <a:path w="1777364" h="320675">
                  <a:moveTo>
                    <a:pt x="760277" y="235899"/>
                  </a:moveTo>
                  <a:lnTo>
                    <a:pt x="729256" y="205930"/>
                  </a:lnTo>
                  <a:lnTo>
                    <a:pt x="704545" y="180517"/>
                  </a:lnTo>
                  <a:lnTo>
                    <a:pt x="699170" y="174909"/>
                  </a:lnTo>
                  <a:lnTo>
                    <a:pt x="694321" y="169534"/>
                  </a:lnTo>
                  <a:lnTo>
                    <a:pt x="685675" y="159252"/>
                  </a:lnTo>
                  <a:lnTo>
                    <a:pt x="683046" y="155514"/>
                  </a:lnTo>
                  <a:lnTo>
                    <a:pt x="682111" y="153177"/>
                  </a:lnTo>
                  <a:lnTo>
                    <a:pt x="711144" y="153177"/>
                  </a:lnTo>
                  <a:lnTo>
                    <a:pt x="720964" y="164415"/>
                  </a:lnTo>
                  <a:lnTo>
                    <a:pt x="727109" y="171141"/>
                  </a:lnTo>
                  <a:lnTo>
                    <a:pt x="757605" y="201811"/>
                  </a:lnTo>
                  <a:lnTo>
                    <a:pt x="776401" y="219074"/>
                  </a:lnTo>
                  <a:lnTo>
                    <a:pt x="760277" y="235899"/>
                  </a:lnTo>
                  <a:close/>
                </a:path>
                <a:path w="1777364" h="320675">
                  <a:moveTo>
                    <a:pt x="901887" y="196641"/>
                  </a:moveTo>
                  <a:lnTo>
                    <a:pt x="891722" y="176311"/>
                  </a:lnTo>
                  <a:lnTo>
                    <a:pt x="905228" y="170341"/>
                  </a:lnTo>
                  <a:lnTo>
                    <a:pt x="917705" y="164700"/>
                  </a:lnTo>
                  <a:lnTo>
                    <a:pt x="957795" y="145115"/>
                  </a:lnTo>
                  <a:lnTo>
                    <a:pt x="989956" y="124566"/>
                  </a:lnTo>
                  <a:lnTo>
                    <a:pt x="1012243" y="81904"/>
                  </a:lnTo>
                  <a:lnTo>
                    <a:pt x="1012652" y="42763"/>
                  </a:lnTo>
                  <a:lnTo>
                    <a:pt x="902589" y="42763"/>
                  </a:lnTo>
                  <a:lnTo>
                    <a:pt x="902589" y="21031"/>
                  </a:lnTo>
                  <a:lnTo>
                    <a:pt x="1036838" y="21031"/>
                  </a:lnTo>
                  <a:lnTo>
                    <a:pt x="1036728" y="75701"/>
                  </a:lnTo>
                  <a:lnTo>
                    <a:pt x="1025154" y="122214"/>
                  </a:lnTo>
                  <a:lnTo>
                    <a:pt x="997141" y="148467"/>
                  </a:lnTo>
                  <a:lnTo>
                    <a:pt x="963853" y="167964"/>
                  </a:lnTo>
                  <a:lnTo>
                    <a:pt x="916281" y="190310"/>
                  </a:lnTo>
                  <a:lnTo>
                    <a:pt x="901887" y="196641"/>
                  </a:lnTo>
                  <a:close/>
                </a:path>
                <a:path w="1777364" h="320675">
                  <a:moveTo>
                    <a:pt x="1133932" y="229240"/>
                  </a:moveTo>
                  <a:lnTo>
                    <a:pt x="1109395" y="229240"/>
                  </a:lnTo>
                  <a:lnTo>
                    <a:pt x="1109395" y="0"/>
                  </a:lnTo>
                  <a:lnTo>
                    <a:pt x="1133932" y="0"/>
                  </a:lnTo>
                  <a:lnTo>
                    <a:pt x="1133932" y="93588"/>
                  </a:lnTo>
                  <a:lnTo>
                    <a:pt x="1183005" y="93588"/>
                  </a:lnTo>
                  <a:lnTo>
                    <a:pt x="1183005" y="115321"/>
                  </a:lnTo>
                  <a:lnTo>
                    <a:pt x="1133932" y="115321"/>
                  </a:lnTo>
                  <a:lnTo>
                    <a:pt x="1133932" y="229240"/>
                  </a:lnTo>
                  <a:close/>
                </a:path>
                <a:path w="1777364" h="320675">
                  <a:moveTo>
                    <a:pt x="1143746" y="316519"/>
                  </a:moveTo>
                  <a:lnTo>
                    <a:pt x="942197" y="316519"/>
                  </a:lnTo>
                  <a:lnTo>
                    <a:pt x="942197" y="212064"/>
                  </a:lnTo>
                  <a:lnTo>
                    <a:pt x="967084" y="212064"/>
                  </a:lnTo>
                  <a:lnTo>
                    <a:pt x="967084" y="294787"/>
                  </a:lnTo>
                  <a:lnTo>
                    <a:pt x="1143746" y="294787"/>
                  </a:lnTo>
                  <a:lnTo>
                    <a:pt x="1143746" y="316519"/>
                  </a:lnTo>
                  <a:close/>
                </a:path>
                <a:path w="1777364" h="320675">
                  <a:moveTo>
                    <a:pt x="1398224" y="120929"/>
                  </a:moveTo>
                  <a:lnTo>
                    <a:pt x="1373687" y="120929"/>
                  </a:lnTo>
                  <a:lnTo>
                    <a:pt x="1373687" y="6659"/>
                  </a:lnTo>
                  <a:lnTo>
                    <a:pt x="1398224" y="6659"/>
                  </a:lnTo>
                  <a:lnTo>
                    <a:pt x="1398224" y="120929"/>
                  </a:lnTo>
                  <a:close/>
                </a:path>
                <a:path w="1777364" h="320675">
                  <a:moveTo>
                    <a:pt x="1262222" y="239755"/>
                  </a:moveTo>
                  <a:lnTo>
                    <a:pt x="1219995" y="226249"/>
                  </a:lnTo>
                  <a:lnTo>
                    <a:pt x="1198033" y="186432"/>
                  </a:lnTo>
                  <a:lnTo>
                    <a:pt x="1193871" y="146517"/>
                  </a:lnTo>
                  <a:lnTo>
                    <a:pt x="1193871" y="119176"/>
                  </a:lnTo>
                  <a:lnTo>
                    <a:pt x="1198033" y="79261"/>
                  </a:lnTo>
                  <a:lnTo>
                    <a:pt x="1219995" y="39444"/>
                  </a:lnTo>
                  <a:lnTo>
                    <a:pt x="1262222" y="25938"/>
                  </a:lnTo>
                  <a:lnTo>
                    <a:pt x="1278598" y="27439"/>
                  </a:lnTo>
                  <a:lnTo>
                    <a:pt x="1292673" y="31941"/>
                  </a:lnTo>
                  <a:lnTo>
                    <a:pt x="1304449" y="39444"/>
                  </a:lnTo>
                  <a:lnTo>
                    <a:pt x="1312817" y="48722"/>
                  </a:lnTo>
                  <a:lnTo>
                    <a:pt x="1262222" y="48722"/>
                  </a:lnTo>
                  <a:lnTo>
                    <a:pt x="1251290" y="49883"/>
                  </a:lnTo>
                  <a:lnTo>
                    <a:pt x="1223621" y="77684"/>
                  </a:lnTo>
                  <a:lnTo>
                    <a:pt x="1217815" y="119176"/>
                  </a:lnTo>
                  <a:lnTo>
                    <a:pt x="1217815" y="146517"/>
                  </a:lnTo>
                  <a:lnTo>
                    <a:pt x="1218363" y="160669"/>
                  </a:lnTo>
                  <a:lnTo>
                    <a:pt x="1228222" y="198394"/>
                  </a:lnTo>
                  <a:lnTo>
                    <a:pt x="1262222" y="216971"/>
                  </a:lnTo>
                  <a:lnTo>
                    <a:pt x="1312817" y="216971"/>
                  </a:lnTo>
                  <a:lnTo>
                    <a:pt x="1304449" y="226249"/>
                  </a:lnTo>
                  <a:lnTo>
                    <a:pt x="1292673" y="233753"/>
                  </a:lnTo>
                  <a:lnTo>
                    <a:pt x="1278598" y="238255"/>
                  </a:lnTo>
                  <a:lnTo>
                    <a:pt x="1262222" y="239755"/>
                  </a:lnTo>
                  <a:close/>
                </a:path>
                <a:path w="1777364" h="320675">
                  <a:moveTo>
                    <a:pt x="1312817" y="216971"/>
                  </a:moveTo>
                  <a:lnTo>
                    <a:pt x="1262222" y="216971"/>
                  </a:lnTo>
                  <a:lnTo>
                    <a:pt x="1273154" y="215810"/>
                  </a:lnTo>
                  <a:lnTo>
                    <a:pt x="1282465" y="212327"/>
                  </a:lnTo>
                  <a:lnTo>
                    <a:pt x="1304109" y="175435"/>
                  </a:lnTo>
                  <a:lnTo>
                    <a:pt x="1306629" y="146517"/>
                  </a:lnTo>
                  <a:lnTo>
                    <a:pt x="1306629" y="119176"/>
                  </a:lnTo>
                  <a:lnTo>
                    <a:pt x="1300823" y="77684"/>
                  </a:lnTo>
                  <a:lnTo>
                    <a:pt x="1273154" y="49883"/>
                  </a:lnTo>
                  <a:lnTo>
                    <a:pt x="1262222" y="48722"/>
                  </a:lnTo>
                  <a:lnTo>
                    <a:pt x="1312817" y="48722"/>
                  </a:lnTo>
                  <a:lnTo>
                    <a:pt x="1329533" y="97893"/>
                  </a:lnTo>
                  <a:lnTo>
                    <a:pt x="1330574" y="119176"/>
                  </a:lnTo>
                  <a:lnTo>
                    <a:pt x="1330574" y="120929"/>
                  </a:lnTo>
                  <a:lnTo>
                    <a:pt x="1398224" y="120929"/>
                  </a:lnTo>
                  <a:lnTo>
                    <a:pt x="1398224" y="143012"/>
                  </a:lnTo>
                  <a:lnTo>
                    <a:pt x="1330574" y="143012"/>
                  </a:lnTo>
                  <a:lnTo>
                    <a:pt x="1330574" y="146517"/>
                  </a:lnTo>
                  <a:lnTo>
                    <a:pt x="1329533" y="167800"/>
                  </a:lnTo>
                  <a:lnTo>
                    <a:pt x="1326411" y="186432"/>
                  </a:lnTo>
                  <a:lnTo>
                    <a:pt x="1321208" y="202414"/>
                  </a:lnTo>
                  <a:lnTo>
                    <a:pt x="1313924" y="215745"/>
                  </a:lnTo>
                  <a:lnTo>
                    <a:pt x="1312817" y="216971"/>
                  </a:lnTo>
                  <a:close/>
                </a:path>
                <a:path w="1777364" h="320675">
                  <a:moveTo>
                    <a:pt x="1398224" y="304601"/>
                  </a:moveTo>
                  <a:lnTo>
                    <a:pt x="1373687" y="304601"/>
                  </a:lnTo>
                  <a:lnTo>
                    <a:pt x="1373687" y="143012"/>
                  </a:lnTo>
                  <a:lnTo>
                    <a:pt x="1398224" y="143012"/>
                  </a:lnTo>
                  <a:lnTo>
                    <a:pt x="1398224" y="304601"/>
                  </a:lnTo>
                  <a:close/>
                </a:path>
                <a:path w="1777364" h="320675">
                  <a:moveTo>
                    <a:pt x="1459915" y="320375"/>
                  </a:moveTo>
                  <a:lnTo>
                    <a:pt x="1435379" y="320375"/>
                  </a:lnTo>
                  <a:lnTo>
                    <a:pt x="1435379" y="0"/>
                  </a:lnTo>
                  <a:lnTo>
                    <a:pt x="1459915" y="0"/>
                  </a:lnTo>
                  <a:lnTo>
                    <a:pt x="1459915" y="320375"/>
                  </a:lnTo>
                  <a:close/>
                </a:path>
                <a:path w="1777364" h="320675">
                  <a:moveTo>
                    <a:pt x="1776785" y="187177"/>
                  </a:moveTo>
                  <a:lnTo>
                    <a:pt x="1482349" y="187177"/>
                  </a:lnTo>
                  <a:lnTo>
                    <a:pt x="1482349" y="165795"/>
                  </a:lnTo>
                  <a:lnTo>
                    <a:pt x="1776785" y="165795"/>
                  </a:lnTo>
                  <a:lnTo>
                    <a:pt x="1776785" y="187177"/>
                  </a:lnTo>
                  <a:close/>
                </a:path>
                <a:path w="1777364" h="320675">
                  <a:moveTo>
                    <a:pt x="1739630" y="316519"/>
                  </a:moveTo>
                  <a:lnTo>
                    <a:pt x="1525813" y="316519"/>
                  </a:lnTo>
                  <a:lnTo>
                    <a:pt x="1525813" y="220827"/>
                  </a:lnTo>
                  <a:lnTo>
                    <a:pt x="1550700" y="220827"/>
                  </a:lnTo>
                  <a:lnTo>
                    <a:pt x="1550700" y="294787"/>
                  </a:lnTo>
                  <a:lnTo>
                    <a:pt x="1739630" y="294787"/>
                  </a:lnTo>
                  <a:lnTo>
                    <a:pt x="1739630" y="316519"/>
                  </a:lnTo>
                  <a:close/>
                </a:path>
                <a:path w="1777364" h="320675">
                  <a:moveTo>
                    <a:pt x="1735074" y="121279"/>
                  </a:moveTo>
                  <a:lnTo>
                    <a:pt x="1527215" y="121279"/>
                  </a:lnTo>
                  <a:lnTo>
                    <a:pt x="1527215" y="12268"/>
                  </a:lnTo>
                  <a:lnTo>
                    <a:pt x="1552102" y="12268"/>
                  </a:lnTo>
                  <a:lnTo>
                    <a:pt x="1552102" y="99547"/>
                  </a:lnTo>
                  <a:lnTo>
                    <a:pt x="1735074" y="99547"/>
                  </a:lnTo>
                  <a:lnTo>
                    <a:pt x="1735074" y="121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3892" y="5050536"/>
            <a:ext cx="649223" cy="65684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705798" y="5285490"/>
            <a:ext cx="1816100" cy="328930"/>
          </a:xfrm>
          <a:custGeom>
            <a:avLst/>
            <a:gdLst/>
            <a:ahLst/>
            <a:cxnLst/>
            <a:rect l="l" t="t" r="r" b="b"/>
            <a:pathLst>
              <a:path w="1816100" h="328929">
                <a:moveTo>
                  <a:pt x="301447" y="212765"/>
                </a:moveTo>
                <a:lnTo>
                  <a:pt x="0" y="212765"/>
                </a:lnTo>
                <a:lnTo>
                  <a:pt x="0" y="184724"/>
                </a:lnTo>
                <a:lnTo>
                  <a:pt x="301447" y="184724"/>
                </a:lnTo>
                <a:lnTo>
                  <a:pt x="301447" y="212765"/>
                </a:lnTo>
                <a:close/>
              </a:path>
              <a:path w="1816100" h="328929">
                <a:moveTo>
                  <a:pt x="166847" y="327736"/>
                </a:moveTo>
                <a:lnTo>
                  <a:pt x="134950" y="327736"/>
                </a:lnTo>
                <a:lnTo>
                  <a:pt x="134950" y="212765"/>
                </a:lnTo>
                <a:lnTo>
                  <a:pt x="166847" y="212765"/>
                </a:lnTo>
                <a:lnTo>
                  <a:pt x="166847" y="327736"/>
                </a:lnTo>
                <a:close/>
              </a:path>
              <a:path w="1816100" h="328929">
                <a:moveTo>
                  <a:pt x="33129" y="157032"/>
                </a:moveTo>
                <a:lnTo>
                  <a:pt x="20330" y="132343"/>
                </a:lnTo>
                <a:lnTo>
                  <a:pt x="31038" y="128014"/>
                </a:lnTo>
                <a:lnTo>
                  <a:pt x="41612" y="123623"/>
                </a:lnTo>
                <a:lnTo>
                  <a:pt x="82016" y="105587"/>
                </a:lnTo>
                <a:lnTo>
                  <a:pt x="120565" y="83671"/>
                </a:lnTo>
                <a:lnTo>
                  <a:pt x="134599" y="11917"/>
                </a:lnTo>
                <a:lnTo>
                  <a:pt x="166496" y="11917"/>
                </a:lnTo>
                <a:lnTo>
                  <a:pt x="166496" y="50682"/>
                </a:lnTo>
                <a:lnTo>
                  <a:pt x="189006" y="90104"/>
                </a:lnTo>
                <a:lnTo>
                  <a:pt x="195531" y="93939"/>
                </a:lnTo>
                <a:lnTo>
                  <a:pt x="148472" y="93939"/>
                </a:lnTo>
                <a:lnTo>
                  <a:pt x="110895" y="123404"/>
                </a:lnTo>
                <a:lnTo>
                  <a:pt x="67037" y="143811"/>
                </a:lnTo>
                <a:lnTo>
                  <a:pt x="45079" y="152642"/>
                </a:lnTo>
                <a:lnTo>
                  <a:pt x="33129" y="157032"/>
                </a:lnTo>
                <a:close/>
              </a:path>
              <a:path w="1816100" h="328929">
                <a:moveTo>
                  <a:pt x="150435" y="96509"/>
                </a:moveTo>
                <a:lnTo>
                  <a:pt x="148472" y="93939"/>
                </a:lnTo>
                <a:lnTo>
                  <a:pt x="152459" y="93939"/>
                </a:lnTo>
                <a:lnTo>
                  <a:pt x="150435" y="96509"/>
                </a:lnTo>
                <a:close/>
              </a:path>
              <a:path w="1816100" h="328929">
                <a:moveTo>
                  <a:pt x="267276" y="156331"/>
                </a:moveTo>
                <a:lnTo>
                  <a:pt x="223686" y="138863"/>
                </a:lnTo>
                <a:lnTo>
                  <a:pt x="173867" y="114463"/>
                </a:lnTo>
                <a:lnTo>
                  <a:pt x="150435" y="96509"/>
                </a:lnTo>
                <a:lnTo>
                  <a:pt x="152459" y="93939"/>
                </a:lnTo>
                <a:lnTo>
                  <a:pt x="195531" y="93939"/>
                </a:lnTo>
                <a:lnTo>
                  <a:pt x="209677" y="101189"/>
                </a:lnTo>
                <a:lnTo>
                  <a:pt x="218781" y="105634"/>
                </a:lnTo>
                <a:lnTo>
                  <a:pt x="258478" y="123318"/>
                </a:lnTo>
                <a:lnTo>
                  <a:pt x="279714" y="132003"/>
                </a:lnTo>
                <a:lnTo>
                  <a:pt x="267276" y="156331"/>
                </a:lnTo>
                <a:close/>
              </a:path>
              <a:path w="1816100" h="328929">
                <a:moveTo>
                  <a:pt x="545743" y="220126"/>
                </a:moveTo>
                <a:lnTo>
                  <a:pt x="513511" y="216517"/>
                </a:lnTo>
                <a:lnTo>
                  <a:pt x="515035" y="207173"/>
                </a:lnTo>
                <a:lnTo>
                  <a:pt x="516453" y="198207"/>
                </a:lnTo>
                <a:lnTo>
                  <a:pt x="522006" y="157673"/>
                </a:lnTo>
                <a:lnTo>
                  <a:pt x="525262" y="118352"/>
                </a:lnTo>
                <a:lnTo>
                  <a:pt x="526130" y="59237"/>
                </a:lnTo>
                <a:lnTo>
                  <a:pt x="338602" y="59237"/>
                </a:lnTo>
                <a:lnTo>
                  <a:pt x="338602" y="30845"/>
                </a:lnTo>
                <a:lnTo>
                  <a:pt x="558728" y="30845"/>
                </a:lnTo>
                <a:lnTo>
                  <a:pt x="558647" y="84825"/>
                </a:lnTo>
                <a:lnTo>
                  <a:pt x="557045" y="131966"/>
                </a:lnTo>
                <a:lnTo>
                  <a:pt x="552915" y="175616"/>
                </a:lnTo>
                <a:lnTo>
                  <a:pt x="547576" y="210224"/>
                </a:lnTo>
                <a:lnTo>
                  <a:pt x="545743" y="220126"/>
                </a:lnTo>
                <a:close/>
              </a:path>
              <a:path w="1816100" h="328929">
                <a:moveTo>
                  <a:pt x="445510" y="254477"/>
                </a:moveTo>
                <a:lnTo>
                  <a:pt x="413263" y="254477"/>
                </a:lnTo>
                <a:lnTo>
                  <a:pt x="413263" y="131445"/>
                </a:lnTo>
                <a:lnTo>
                  <a:pt x="445510" y="131445"/>
                </a:lnTo>
                <a:lnTo>
                  <a:pt x="445510" y="254477"/>
                </a:lnTo>
                <a:close/>
              </a:path>
              <a:path w="1816100" h="328929">
                <a:moveTo>
                  <a:pt x="602894" y="282519"/>
                </a:moveTo>
                <a:lnTo>
                  <a:pt x="301447" y="282519"/>
                </a:lnTo>
                <a:lnTo>
                  <a:pt x="301447" y="254477"/>
                </a:lnTo>
                <a:lnTo>
                  <a:pt x="602894" y="254477"/>
                </a:lnTo>
                <a:lnTo>
                  <a:pt x="602894" y="282519"/>
                </a:lnTo>
                <a:close/>
              </a:path>
              <a:path w="1816100" h="328929">
                <a:moveTo>
                  <a:pt x="685967" y="187878"/>
                </a:moveTo>
                <a:lnTo>
                  <a:pt x="642271" y="177508"/>
                </a:lnTo>
                <a:lnTo>
                  <a:pt x="616915" y="144479"/>
                </a:lnTo>
                <a:lnTo>
                  <a:pt x="616915" y="118676"/>
                </a:lnTo>
                <a:lnTo>
                  <a:pt x="642254" y="86065"/>
                </a:lnTo>
                <a:lnTo>
                  <a:pt x="685967" y="75712"/>
                </a:lnTo>
                <a:lnTo>
                  <a:pt x="693388" y="75966"/>
                </a:lnTo>
                <a:lnTo>
                  <a:pt x="741777" y="94993"/>
                </a:lnTo>
                <a:lnTo>
                  <a:pt x="747894" y="102702"/>
                </a:lnTo>
                <a:lnTo>
                  <a:pt x="685967" y="102702"/>
                </a:lnTo>
                <a:lnTo>
                  <a:pt x="677338" y="103166"/>
                </a:lnTo>
                <a:lnTo>
                  <a:pt x="646358" y="120754"/>
                </a:lnTo>
                <a:lnTo>
                  <a:pt x="646358" y="142712"/>
                </a:lnTo>
                <a:lnTo>
                  <a:pt x="685967" y="160888"/>
                </a:lnTo>
                <a:lnTo>
                  <a:pt x="747623" y="160888"/>
                </a:lnTo>
                <a:lnTo>
                  <a:pt x="746384" y="163082"/>
                </a:lnTo>
                <a:lnTo>
                  <a:pt x="713899" y="183834"/>
                </a:lnTo>
                <a:lnTo>
                  <a:pt x="693433" y="187625"/>
                </a:lnTo>
                <a:lnTo>
                  <a:pt x="685967" y="187878"/>
                </a:lnTo>
                <a:close/>
              </a:path>
              <a:path w="1816100" h="328929">
                <a:moveTo>
                  <a:pt x="747623" y="160888"/>
                </a:moveTo>
                <a:lnTo>
                  <a:pt x="685967" y="160888"/>
                </a:lnTo>
                <a:lnTo>
                  <a:pt x="694561" y="160424"/>
                </a:lnTo>
                <a:lnTo>
                  <a:pt x="702235" y="159031"/>
                </a:lnTo>
                <a:lnTo>
                  <a:pt x="708990" y="156709"/>
                </a:lnTo>
                <a:lnTo>
                  <a:pt x="714825" y="153459"/>
                </a:lnTo>
                <a:lnTo>
                  <a:pt x="721992" y="148506"/>
                </a:lnTo>
                <a:lnTo>
                  <a:pt x="725560" y="142712"/>
                </a:lnTo>
                <a:lnTo>
                  <a:pt x="725560" y="120754"/>
                </a:lnTo>
                <a:lnTo>
                  <a:pt x="685967" y="102702"/>
                </a:lnTo>
                <a:lnTo>
                  <a:pt x="747894" y="102702"/>
                </a:lnTo>
                <a:lnTo>
                  <a:pt x="753318" y="112345"/>
                </a:lnTo>
                <a:lnTo>
                  <a:pt x="755002" y="118676"/>
                </a:lnTo>
                <a:lnTo>
                  <a:pt x="755002" y="144479"/>
                </a:lnTo>
                <a:lnTo>
                  <a:pt x="753295" y="150808"/>
                </a:lnTo>
                <a:lnTo>
                  <a:pt x="747623" y="160888"/>
                </a:lnTo>
                <a:close/>
              </a:path>
              <a:path w="1816100" h="328929">
                <a:moveTo>
                  <a:pt x="881557" y="81320"/>
                </a:moveTo>
                <a:lnTo>
                  <a:pt x="850361" y="81320"/>
                </a:lnTo>
                <a:lnTo>
                  <a:pt x="850361" y="701"/>
                </a:lnTo>
                <a:lnTo>
                  <a:pt x="881557" y="701"/>
                </a:lnTo>
                <a:lnTo>
                  <a:pt x="881557" y="81320"/>
                </a:lnTo>
                <a:close/>
              </a:path>
              <a:path w="1816100" h="328929">
                <a:moveTo>
                  <a:pt x="811804" y="192084"/>
                </a:moveTo>
                <a:lnTo>
                  <a:pt x="780608" y="192084"/>
                </a:lnTo>
                <a:lnTo>
                  <a:pt x="780608" y="4907"/>
                </a:lnTo>
                <a:lnTo>
                  <a:pt x="811804" y="4907"/>
                </a:lnTo>
                <a:lnTo>
                  <a:pt x="811804" y="81320"/>
                </a:lnTo>
                <a:lnTo>
                  <a:pt x="881557" y="81320"/>
                </a:lnTo>
                <a:lnTo>
                  <a:pt x="881557" y="110063"/>
                </a:lnTo>
                <a:lnTo>
                  <a:pt x="811804" y="110063"/>
                </a:lnTo>
                <a:lnTo>
                  <a:pt x="811804" y="192084"/>
                </a:lnTo>
                <a:close/>
              </a:path>
              <a:path w="1816100" h="328929">
                <a:moveTo>
                  <a:pt x="881557" y="196992"/>
                </a:moveTo>
                <a:lnTo>
                  <a:pt x="850361" y="196992"/>
                </a:lnTo>
                <a:lnTo>
                  <a:pt x="850361" y="110063"/>
                </a:lnTo>
                <a:lnTo>
                  <a:pt x="881557" y="110063"/>
                </a:lnTo>
                <a:lnTo>
                  <a:pt x="881557" y="196992"/>
                </a:lnTo>
                <a:close/>
              </a:path>
              <a:path w="1816100" h="328929">
                <a:moveTo>
                  <a:pt x="649174" y="328787"/>
                </a:moveTo>
                <a:lnTo>
                  <a:pt x="633043" y="307247"/>
                </a:lnTo>
                <a:lnTo>
                  <a:pt x="639119" y="302256"/>
                </a:lnTo>
                <a:lnTo>
                  <a:pt x="644773" y="297711"/>
                </a:lnTo>
                <a:lnTo>
                  <a:pt x="650001" y="293606"/>
                </a:lnTo>
                <a:lnTo>
                  <a:pt x="654804" y="289943"/>
                </a:lnTo>
                <a:lnTo>
                  <a:pt x="660923" y="285351"/>
                </a:lnTo>
                <a:lnTo>
                  <a:pt x="666215" y="281177"/>
                </a:lnTo>
                <a:lnTo>
                  <a:pt x="694968" y="249076"/>
                </a:lnTo>
                <a:lnTo>
                  <a:pt x="696833" y="205404"/>
                </a:lnTo>
                <a:lnTo>
                  <a:pt x="728030" y="205404"/>
                </a:lnTo>
                <a:lnTo>
                  <a:pt x="728545" y="245562"/>
                </a:lnTo>
                <a:lnTo>
                  <a:pt x="749522" y="274457"/>
                </a:lnTo>
                <a:lnTo>
                  <a:pt x="711752" y="274457"/>
                </a:lnTo>
                <a:lnTo>
                  <a:pt x="689423" y="298686"/>
                </a:lnTo>
                <a:lnTo>
                  <a:pt x="684938" y="302699"/>
                </a:lnTo>
                <a:lnTo>
                  <a:pt x="656125" y="324212"/>
                </a:lnTo>
                <a:lnTo>
                  <a:pt x="649174" y="328787"/>
                </a:lnTo>
                <a:close/>
              </a:path>
              <a:path w="1816100" h="328929">
                <a:moveTo>
                  <a:pt x="812107" y="292333"/>
                </a:moveTo>
                <a:lnTo>
                  <a:pt x="769364" y="292333"/>
                </a:lnTo>
                <a:lnTo>
                  <a:pt x="782877" y="280531"/>
                </a:lnTo>
                <a:lnTo>
                  <a:pt x="786260" y="277387"/>
                </a:lnTo>
                <a:lnTo>
                  <a:pt x="788878" y="274769"/>
                </a:lnTo>
                <a:lnTo>
                  <a:pt x="794541" y="269339"/>
                </a:lnTo>
                <a:lnTo>
                  <a:pt x="798850" y="264874"/>
                </a:lnTo>
                <a:lnTo>
                  <a:pt x="810752" y="205404"/>
                </a:lnTo>
                <a:lnTo>
                  <a:pt x="841949" y="205404"/>
                </a:lnTo>
                <a:lnTo>
                  <a:pt x="842756" y="245562"/>
                </a:lnTo>
                <a:lnTo>
                  <a:pt x="864467" y="274457"/>
                </a:lnTo>
                <a:lnTo>
                  <a:pt x="826969" y="274457"/>
                </a:lnTo>
                <a:lnTo>
                  <a:pt x="826221" y="275906"/>
                </a:lnTo>
                <a:lnTo>
                  <a:pt x="826293" y="276064"/>
                </a:lnTo>
                <a:lnTo>
                  <a:pt x="825602" y="277699"/>
                </a:lnTo>
                <a:lnTo>
                  <a:pt x="821899" y="282480"/>
                </a:lnTo>
                <a:lnTo>
                  <a:pt x="815845" y="288821"/>
                </a:lnTo>
                <a:lnTo>
                  <a:pt x="812107" y="292333"/>
                </a:lnTo>
                <a:close/>
              </a:path>
              <a:path w="1816100" h="328929">
                <a:moveTo>
                  <a:pt x="712430" y="276064"/>
                </a:moveTo>
                <a:lnTo>
                  <a:pt x="711752" y="274457"/>
                </a:lnTo>
                <a:lnTo>
                  <a:pt x="712512" y="275906"/>
                </a:lnTo>
                <a:lnTo>
                  <a:pt x="712430" y="276064"/>
                </a:lnTo>
                <a:close/>
              </a:path>
              <a:path w="1816100" h="328929">
                <a:moveTo>
                  <a:pt x="769364" y="328787"/>
                </a:moveTo>
                <a:lnTo>
                  <a:pt x="731283" y="296715"/>
                </a:lnTo>
                <a:lnTo>
                  <a:pt x="712430" y="276064"/>
                </a:lnTo>
                <a:lnTo>
                  <a:pt x="712512" y="275906"/>
                </a:lnTo>
                <a:lnTo>
                  <a:pt x="711752" y="274457"/>
                </a:lnTo>
                <a:lnTo>
                  <a:pt x="749522" y="274457"/>
                </a:lnTo>
                <a:lnTo>
                  <a:pt x="754390" y="279319"/>
                </a:lnTo>
                <a:lnTo>
                  <a:pt x="759134" y="283741"/>
                </a:lnTo>
                <a:lnTo>
                  <a:pt x="764125" y="288079"/>
                </a:lnTo>
                <a:lnTo>
                  <a:pt x="769364" y="292333"/>
                </a:lnTo>
                <a:lnTo>
                  <a:pt x="812107" y="292333"/>
                </a:lnTo>
                <a:lnTo>
                  <a:pt x="807444" y="296715"/>
                </a:lnTo>
                <a:lnTo>
                  <a:pt x="775288" y="324212"/>
                </a:lnTo>
                <a:lnTo>
                  <a:pt x="769364" y="328787"/>
                </a:lnTo>
                <a:close/>
              </a:path>
              <a:path w="1816100" h="328929">
                <a:moveTo>
                  <a:pt x="826294" y="276061"/>
                </a:moveTo>
                <a:lnTo>
                  <a:pt x="826221" y="275906"/>
                </a:lnTo>
                <a:lnTo>
                  <a:pt x="826969" y="274457"/>
                </a:lnTo>
                <a:lnTo>
                  <a:pt x="826294" y="276061"/>
                </a:lnTo>
                <a:close/>
              </a:path>
              <a:path w="1816100" h="328929">
                <a:moveTo>
                  <a:pt x="889554" y="328787"/>
                </a:moveTo>
                <a:lnTo>
                  <a:pt x="853778" y="302692"/>
                </a:lnTo>
                <a:lnTo>
                  <a:pt x="849288" y="298675"/>
                </a:lnTo>
                <a:lnTo>
                  <a:pt x="840703" y="291760"/>
                </a:lnTo>
                <a:lnTo>
                  <a:pt x="834645" y="286352"/>
                </a:lnTo>
                <a:lnTo>
                  <a:pt x="827598" y="278575"/>
                </a:lnTo>
                <a:lnTo>
                  <a:pt x="826295" y="276064"/>
                </a:lnTo>
                <a:lnTo>
                  <a:pt x="826969" y="274457"/>
                </a:lnTo>
                <a:lnTo>
                  <a:pt x="864467" y="274457"/>
                </a:lnTo>
                <a:lnTo>
                  <a:pt x="869432" y="278587"/>
                </a:lnTo>
                <a:lnTo>
                  <a:pt x="872624" y="281270"/>
                </a:lnTo>
                <a:lnTo>
                  <a:pt x="877813" y="285365"/>
                </a:lnTo>
                <a:lnTo>
                  <a:pt x="905743" y="307247"/>
                </a:lnTo>
                <a:lnTo>
                  <a:pt x="889554" y="328787"/>
                </a:lnTo>
                <a:close/>
              </a:path>
              <a:path w="1816100" h="328929">
                <a:moveTo>
                  <a:pt x="701741" y="39258"/>
                </a:moveTo>
                <a:lnTo>
                  <a:pt x="670194" y="39258"/>
                </a:lnTo>
                <a:lnTo>
                  <a:pt x="670194" y="0"/>
                </a:lnTo>
                <a:lnTo>
                  <a:pt x="701741" y="0"/>
                </a:lnTo>
                <a:lnTo>
                  <a:pt x="701741" y="39258"/>
                </a:lnTo>
                <a:close/>
              </a:path>
              <a:path w="1816100" h="328929">
                <a:moveTo>
                  <a:pt x="761680" y="67299"/>
                </a:moveTo>
                <a:lnTo>
                  <a:pt x="604997" y="67299"/>
                </a:lnTo>
                <a:lnTo>
                  <a:pt x="604997" y="39258"/>
                </a:lnTo>
                <a:lnTo>
                  <a:pt x="761680" y="39258"/>
                </a:lnTo>
                <a:lnTo>
                  <a:pt x="761680" y="67299"/>
                </a:lnTo>
                <a:close/>
              </a:path>
              <a:path w="1816100" h="328929">
                <a:moveTo>
                  <a:pt x="1163025" y="327385"/>
                </a:moveTo>
                <a:lnTo>
                  <a:pt x="947105" y="327385"/>
                </a:lnTo>
                <a:lnTo>
                  <a:pt x="947105" y="198043"/>
                </a:lnTo>
                <a:lnTo>
                  <a:pt x="978301" y="198043"/>
                </a:lnTo>
                <a:lnTo>
                  <a:pt x="978301" y="237302"/>
                </a:lnTo>
                <a:lnTo>
                  <a:pt x="1163025" y="237302"/>
                </a:lnTo>
                <a:lnTo>
                  <a:pt x="1163025" y="265694"/>
                </a:lnTo>
                <a:lnTo>
                  <a:pt x="978301" y="265694"/>
                </a:lnTo>
                <a:lnTo>
                  <a:pt x="978301" y="298643"/>
                </a:lnTo>
                <a:lnTo>
                  <a:pt x="1163025" y="298643"/>
                </a:lnTo>
                <a:lnTo>
                  <a:pt x="1163025" y="327385"/>
                </a:lnTo>
                <a:close/>
              </a:path>
              <a:path w="1816100" h="328929">
                <a:moveTo>
                  <a:pt x="1163025" y="237302"/>
                </a:moveTo>
                <a:lnTo>
                  <a:pt x="1131829" y="237302"/>
                </a:lnTo>
                <a:lnTo>
                  <a:pt x="1131829" y="198043"/>
                </a:lnTo>
                <a:lnTo>
                  <a:pt x="1163025" y="198043"/>
                </a:lnTo>
                <a:lnTo>
                  <a:pt x="1163025" y="237302"/>
                </a:lnTo>
                <a:close/>
              </a:path>
              <a:path w="1816100" h="328929">
                <a:moveTo>
                  <a:pt x="1163025" y="298643"/>
                </a:moveTo>
                <a:lnTo>
                  <a:pt x="1131829" y="298643"/>
                </a:lnTo>
                <a:lnTo>
                  <a:pt x="1131829" y="265694"/>
                </a:lnTo>
                <a:lnTo>
                  <a:pt x="1163025" y="265694"/>
                </a:lnTo>
                <a:lnTo>
                  <a:pt x="1163025" y="298643"/>
                </a:lnTo>
                <a:close/>
              </a:path>
              <a:path w="1816100" h="328929">
                <a:moveTo>
                  <a:pt x="939026" y="133197"/>
                </a:moveTo>
                <a:lnTo>
                  <a:pt x="927125" y="108157"/>
                </a:lnTo>
                <a:lnTo>
                  <a:pt x="939530" y="103146"/>
                </a:lnTo>
                <a:lnTo>
                  <a:pt x="971614" y="89831"/>
                </a:lnTo>
                <a:lnTo>
                  <a:pt x="980601" y="85947"/>
                </a:lnTo>
                <a:lnTo>
                  <a:pt x="988753" y="82307"/>
                </a:lnTo>
                <a:lnTo>
                  <a:pt x="996033" y="78928"/>
                </a:lnTo>
                <a:lnTo>
                  <a:pt x="1002476" y="75794"/>
                </a:lnTo>
                <a:lnTo>
                  <a:pt x="1010764" y="71894"/>
                </a:lnTo>
                <a:lnTo>
                  <a:pt x="1038855" y="40197"/>
                </a:lnTo>
                <a:lnTo>
                  <a:pt x="1039291" y="3855"/>
                </a:lnTo>
                <a:lnTo>
                  <a:pt x="1071189" y="3855"/>
                </a:lnTo>
                <a:lnTo>
                  <a:pt x="1073325" y="48311"/>
                </a:lnTo>
                <a:lnTo>
                  <a:pt x="1102206" y="73258"/>
                </a:lnTo>
                <a:lnTo>
                  <a:pt x="1052896" y="73258"/>
                </a:lnTo>
                <a:lnTo>
                  <a:pt x="1053765" y="75694"/>
                </a:lnTo>
                <a:lnTo>
                  <a:pt x="1055367" y="77165"/>
                </a:lnTo>
                <a:lnTo>
                  <a:pt x="1052652" y="79730"/>
                </a:lnTo>
                <a:lnTo>
                  <a:pt x="1012027" y="102724"/>
                </a:lnTo>
                <a:lnTo>
                  <a:pt x="970033" y="121634"/>
                </a:lnTo>
                <a:lnTo>
                  <a:pt x="949737" y="129471"/>
                </a:lnTo>
                <a:lnTo>
                  <a:pt x="939026" y="133197"/>
                </a:lnTo>
                <a:close/>
              </a:path>
              <a:path w="1816100" h="328929">
                <a:moveTo>
                  <a:pt x="1055367" y="77165"/>
                </a:moveTo>
                <a:lnTo>
                  <a:pt x="1053765" y="75694"/>
                </a:lnTo>
                <a:lnTo>
                  <a:pt x="1052896" y="73258"/>
                </a:lnTo>
                <a:lnTo>
                  <a:pt x="1057568" y="73258"/>
                </a:lnTo>
                <a:lnTo>
                  <a:pt x="1056677" y="75927"/>
                </a:lnTo>
                <a:lnTo>
                  <a:pt x="1055367" y="77165"/>
                </a:lnTo>
                <a:close/>
              </a:path>
              <a:path w="1816100" h="328929">
                <a:moveTo>
                  <a:pt x="1171772" y="132847"/>
                </a:moveTo>
                <a:lnTo>
                  <a:pt x="1130914" y="117142"/>
                </a:lnTo>
                <a:lnTo>
                  <a:pt x="1087783" y="97250"/>
                </a:lnTo>
                <a:lnTo>
                  <a:pt x="1055367" y="77165"/>
                </a:lnTo>
                <a:lnTo>
                  <a:pt x="1056677" y="75927"/>
                </a:lnTo>
                <a:lnTo>
                  <a:pt x="1057568" y="73258"/>
                </a:lnTo>
                <a:lnTo>
                  <a:pt x="1102206" y="73258"/>
                </a:lnTo>
                <a:lnTo>
                  <a:pt x="1107648" y="75821"/>
                </a:lnTo>
                <a:lnTo>
                  <a:pt x="1114149" y="78974"/>
                </a:lnTo>
                <a:lnTo>
                  <a:pt x="1121417" y="82313"/>
                </a:lnTo>
                <a:lnTo>
                  <a:pt x="1129416" y="85822"/>
                </a:lnTo>
                <a:lnTo>
                  <a:pt x="1183005" y="108113"/>
                </a:lnTo>
                <a:lnTo>
                  <a:pt x="1171772" y="132847"/>
                </a:lnTo>
                <a:close/>
              </a:path>
              <a:path w="1816100" h="328929">
                <a:moveTo>
                  <a:pt x="1205788" y="178414"/>
                </a:moveTo>
                <a:lnTo>
                  <a:pt x="904341" y="178414"/>
                </a:lnTo>
                <a:lnTo>
                  <a:pt x="904341" y="150373"/>
                </a:lnTo>
                <a:lnTo>
                  <a:pt x="1205788" y="150373"/>
                </a:lnTo>
                <a:lnTo>
                  <a:pt x="1205788" y="178414"/>
                </a:lnTo>
                <a:close/>
              </a:path>
              <a:path w="1816100" h="328929">
                <a:moveTo>
                  <a:pt x="1477792" y="327736"/>
                </a:moveTo>
                <a:lnTo>
                  <a:pt x="1445895" y="327736"/>
                </a:lnTo>
                <a:lnTo>
                  <a:pt x="1445895" y="701"/>
                </a:lnTo>
                <a:lnTo>
                  <a:pt x="1477792" y="701"/>
                </a:lnTo>
                <a:lnTo>
                  <a:pt x="1477792" y="327736"/>
                </a:lnTo>
                <a:close/>
              </a:path>
              <a:path w="1816100" h="328929">
                <a:moveTo>
                  <a:pt x="1305336" y="239755"/>
                </a:moveTo>
                <a:lnTo>
                  <a:pt x="1233479" y="239755"/>
                </a:lnTo>
                <a:lnTo>
                  <a:pt x="1233479" y="26990"/>
                </a:lnTo>
                <a:lnTo>
                  <a:pt x="1265377" y="26990"/>
                </a:lnTo>
                <a:lnTo>
                  <a:pt x="1265377" y="210662"/>
                </a:lnTo>
                <a:lnTo>
                  <a:pt x="1418858" y="210662"/>
                </a:lnTo>
                <a:lnTo>
                  <a:pt x="1375457" y="236363"/>
                </a:lnTo>
                <a:lnTo>
                  <a:pt x="1331864" y="239225"/>
                </a:lnTo>
                <a:lnTo>
                  <a:pt x="1318335" y="239623"/>
                </a:lnTo>
                <a:lnTo>
                  <a:pt x="1305336" y="239755"/>
                </a:lnTo>
                <a:close/>
              </a:path>
              <a:path w="1816100" h="328929">
                <a:moveTo>
                  <a:pt x="1418858" y="210662"/>
                </a:moveTo>
                <a:lnTo>
                  <a:pt x="1307790" y="210662"/>
                </a:lnTo>
                <a:lnTo>
                  <a:pt x="1320624" y="210544"/>
                </a:lnTo>
                <a:lnTo>
                  <a:pt x="1333484" y="210191"/>
                </a:lnTo>
                <a:lnTo>
                  <a:pt x="1372624" y="207620"/>
                </a:lnTo>
                <a:lnTo>
                  <a:pt x="1417683" y="201548"/>
                </a:lnTo>
                <a:lnTo>
                  <a:pt x="1418858" y="210662"/>
                </a:lnTo>
                <a:close/>
              </a:path>
              <a:path w="1816100" h="328929">
                <a:moveTo>
                  <a:pt x="1588556" y="242209"/>
                </a:moveTo>
                <a:lnTo>
                  <a:pt x="1525112" y="242209"/>
                </a:lnTo>
                <a:lnTo>
                  <a:pt x="1525112" y="29794"/>
                </a:lnTo>
                <a:lnTo>
                  <a:pt x="1677939" y="29794"/>
                </a:lnTo>
                <a:lnTo>
                  <a:pt x="1677939" y="58887"/>
                </a:lnTo>
                <a:lnTo>
                  <a:pt x="1557009" y="58887"/>
                </a:lnTo>
                <a:lnTo>
                  <a:pt x="1557009" y="213116"/>
                </a:lnTo>
                <a:lnTo>
                  <a:pt x="1708037" y="213116"/>
                </a:lnTo>
                <a:lnTo>
                  <a:pt x="1710537" y="232515"/>
                </a:lnTo>
                <a:lnTo>
                  <a:pt x="1664527" y="238814"/>
                </a:lnTo>
                <a:lnTo>
                  <a:pt x="1618734" y="241678"/>
                </a:lnTo>
                <a:lnTo>
                  <a:pt x="1603608" y="242076"/>
                </a:lnTo>
                <a:lnTo>
                  <a:pt x="1588556" y="242209"/>
                </a:lnTo>
                <a:close/>
              </a:path>
              <a:path w="1816100" h="328929">
                <a:moveTo>
                  <a:pt x="1708037" y="213116"/>
                </a:moveTo>
                <a:lnTo>
                  <a:pt x="1594865" y="213116"/>
                </a:lnTo>
                <a:lnTo>
                  <a:pt x="1608440" y="212998"/>
                </a:lnTo>
                <a:lnTo>
                  <a:pt x="1621777" y="212645"/>
                </a:lnTo>
                <a:lnTo>
                  <a:pt x="1661000" y="210073"/>
                </a:lnTo>
                <a:lnTo>
                  <a:pt x="1706862" y="204002"/>
                </a:lnTo>
                <a:lnTo>
                  <a:pt x="1708037" y="213116"/>
                </a:lnTo>
                <a:close/>
              </a:path>
              <a:path w="1816100" h="328929">
                <a:moveTo>
                  <a:pt x="1762765" y="327736"/>
                </a:moveTo>
                <a:lnTo>
                  <a:pt x="1730867" y="327736"/>
                </a:lnTo>
                <a:lnTo>
                  <a:pt x="1730867" y="701"/>
                </a:lnTo>
                <a:lnTo>
                  <a:pt x="1762765" y="701"/>
                </a:lnTo>
                <a:lnTo>
                  <a:pt x="1762765" y="119527"/>
                </a:lnTo>
                <a:lnTo>
                  <a:pt x="1816044" y="119527"/>
                </a:lnTo>
                <a:lnTo>
                  <a:pt x="1816044" y="148269"/>
                </a:lnTo>
                <a:lnTo>
                  <a:pt x="1762765" y="148269"/>
                </a:lnTo>
                <a:lnTo>
                  <a:pt x="1762765" y="3277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7779"/>
            <a:ext cx="4276725" cy="457200"/>
            <a:chOff x="1077468" y="1147779"/>
            <a:chExt cx="4276725" cy="457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5665" y="1147779"/>
              <a:ext cx="2222500" cy="295910"/>
            </a:xfrm>
            <a:custGeom>
              <a:avLst/>
              <a:gdLst/>
              <a:ahLst/>
              <a:cxnLst/>
              <a:rect l="l" t="t" r="r" b="b"/>
              <a:pathLst>
                <a:path w="2222500" h="295909">
                  <a:moveTo>
                    <a:pt x="19464" y="103287"/>
                  </a:moveTo>
                  <a:lnTo>
                    <a:pt x="0" y="70637"/>
                  </a:lnTo>
                  <a:lnTo>
                    <a:pt x="75660" y="28568"/>
                  </a:lnTo>
                  <a:lnTo>
                    <a:pt x="111136" y="28568"/>
                  </a:lnTo>
                  <a:lnTo>
                    <a:pt x="111136" y="73776"/>
                  </a:lnTo>
                  <a:lnTo>
                    <a:pt x="70951" y="73776"/>
                  </a:lnTo>
                  <a:lnTo>
                    <a:pt x="19464" y="103287"/>
                  </a:lnTo>
                  <a:close/>
                </a:path>
                <a:path w="2222500" h="295909">
                  <a:moveTo>
                    <a:pt x="111136" y="254922"/>
                  </a:moveTo>
                  <a:lnTo>
                    <a:pt x="70951" y="254922"/>
                  </a:lnTo>
                  <a:lnTo>
                    <a:pt x="70951" y="73776"/>
                  </a:lnTo>
                  <a:lnTo>
                    <a:pt x="111136" y="73776"/>
                  </a:lnTo>
                  <a:lnTo>
                    <a:pt x="111136" y="254922"/>
                  </a:lnTo>
                  <a:close/>
                </a:path>
                <a:path w="2222500" h="295909">
                  <a:moveTo>
                    <a:pt x="214423" y="269363"/>
                  </a:moveTo>
                  <a:lnTo>
                    <a:pt x="174552" y="269363"/>
                  </a:lnTo>
                  <a:lnTo>
                    <a:pt x="174552" y="228551"/>
                  </a:lnTo>
                  <a:lnTo>
                    <a:pt x="214423" y="228551"/>
                  </a:lnTo>
                  <a:lnTo>
                    <a:pt x="214423" y="269363"/>
                  </a:lnTo>
                  <a:close/>
                </a:path>
                <a:path w="2222500" h="295909">
                  <a:moveTo>
                    <a:pt x="464009" y="49917"/>
                  </a:moveTo>
                  <a:lnTo>
                    <a:pt x="303583" y="49917"/>
                  </a:lnTo>
                  <a:lnTo>
                    <a:pt x="303583" y="17580"/>
                  </a:lnTo>
                  <a:lnTo>
                    <a:pt x="464009" y="17580"/>
                  </a:lnTo>
                  <a:lnTo>
                    <a:pt x="464009" y="49917"/>
                  </a:lnTo>
                  <a:close/>
                </a:path>
                <a:path w="2222500" h="295909">
                  <a:moveTo>
                    <a:pt x="301700" y="166704"/>
                  </a:moveTo>
                  <a:lnTo>
                    <a:pt x="301700" y="134368"/>
                  </a:lnTo>
                  <a:lnTo>
                    <a:pt x="329013" y="134368"/>
                  </a:lnTo>
                  <a:lnTo>
                    <a:pt x="329013" y="49917"/>
                  </a:lnTo>
                  <a:lnTo>
                    <a:pt x="367314" y="49917"/>
                  </a:lnTo>
                  <a:lnTo>
                    <a:pt x="367314" y="134054"/>
                  </a:lnTo>
                  <a:lnTo>
                    <a:pt x="472234" y="134054"/>
                  </a:lnTo>
                  <a:lnTo>
                    <a:pt x="423284" y="164153"/>
                  </a:lnTo>
                  <a:lnTo>
                    <a:pt x="344396" y="166390"/>
                  </a:lnTo>
                  <a:lnTo>
                    <a:pt x="301700" y="166704"/>
                  </a:lnTo>
                  <a:close/>
                </a:path>
                <a:path w="2222500" h="295909">
                  <a:moveTo>
                    <a:pt x="472234" y="134054"/>
                  </a:moveTo>
                  <a:lnTo>
                    <a:pt x="367314" y="134054"/>
                  </a:lnTo>
                  <a:lnTo>
                    <a:pt x="401220" y="133112"/>
                  </a:lnTo>
                  <a:lnTo>
                    <a:pt x="401220" y="49917"/>
                  </a:lnTo>
                  <a:lnTo>
                    <a:pt x="439521" y="49917"/>
                  </a:lnTo>
                  <a:lnTo>
                    <a:pt x="439521" y="131542"/>
                  </a:lnTo>
                  <a:lnTo>
                    <a:pt x="472033" y="131542"/>
                  </a:lnTo>
                  <a:lnTo>
                    <a:pt x="472234" y="134054"/>
                  </a:lnTo>
                  <a:close/>
                </a:path>
                <a:path w="2222500" h="295909">
                  <a:moveTo>
                    <a:pt x="472033" y="131542"/>
                  </a:moveTo>
                  <a:lnTo>
                    <a:pt x="439521" y="131542"/>
                  </a:lnTo>
                  <a:lnTo>
                    <a:pt x="444753" y="131123"/>
                  </a:lnTo>
                  <a:lnTo>
                    <a:pt x="450038" y="130757"/>
                  </a:lnTo>
                  <a:lnTo>
                    <a:pt x="460712" y="130129"/>
                  </a:lnTo>
                  <a:lnTo>
                    <a:pt x="471857" y="129344"/>
                  </a:lnTo>
                  <a:lnTo>
                    <a:pt x="472033" y="131542"/>
                  </a:lnTo>
                  <a:close/>
                </a:path>
                <a:path w="2222500" h="295909">
                  <a:moveTo>
                    <a:pt x="528995" y="207830"/>
                  </a:moveTo>
                  <a:lnTo>
                    <a:pt x="489438" y="207830"/>
                  </a:lnTo>
                  <a:lnTo>
                    <a:pt x="489438" y="0"/>
                  </a:lnTo>
                  <a:lnTo>
                    <a:pt x="528995" y="0"/>
                  </a:lnTo>
                  <a:lnTo>
                    <a:pt x="528995" y="78485"/>
                  </a:lnTo>
                  <a:lnTo>
                    <a:pt x="567296" y="78485"/>
                  </a:lnTo>
                  <a:lnTo>
                    <a:pt x="567296" y="113019"/>
                  </a:lnTo>
                  <a:lnTo>
                    <a:pt x="528995" y="113019"/>
                  </a:lnTo>
                  <a:lnTo>
                    <a:pt x="528995" y="207830"/>
                  </a:lnTo>
                  <a:close/>
                </a:path>
                <a:path w="2222500" h="295909">
                  <a:moveTo>
                    <a:pt x="535902" y="288828"/>
                  </a:moveTo>
                  <a:lnTo>
                    <a:pt x="347222" y="288828"/>
                  </a:lnTo>
                  <a:lnTo>
                    <a:pt x="347222" y="192133"/>
                  </a:lnTo>
                  <a:lnTo>
                    <a:pt x="387092" y="192133"/>
                  </a:lnTo>
                  <a:lnTo>
                    <a:pt x="387092" y="254922"/>
                  </a:lnTo>
                  <a:lnTo>
                    <a:pt x="535902" y="254922"/>
                  </a:lnTo>
                  <a:lnTo>
                    <a:pt x="535902" y="288828"/>
                  </a:lnTo>
                  <a:close/>
                </a:path>
                <a:path w="2222500" h="295909">
                  <a:moveTo>
                    <a:pt x="815312" y="294793"/>
                  </a:moveTo>
                  <a:lnTo>
                    <a:pt x="623492" y="294793"/>
                  </a:lnTo>
                  <a:lnTo>
                    <a:pt x="623492" y="212540"/>
                  </a:lnTo>
                  <a:lnTo>
                    <a:pt x="768220" y="212540"/>
                  </a:lnTo>
                  <a:lnTo>
                    <a:pt x="768220" y="191819"/>
                  </a:lnTo>
                  <a:lnTo>
                    <a:pt x="621922" y="191819"/>
                  </a:lnTo>
                  <a:lnTo>
                    <a:pt x="621922" y="160739"/>
                  </a:lnTo>
                  <a:lnTo>
                    <a:pt x="806522" y="160739"/>
                  </a:lnTo>
                  <a:lnTo>
                    <a:pt x="806522" y="242364"/>
                  </a:lnTo>
                  <a:lnTo>
                    <a:pt x="661793" y="242364"/>
                  </a:lnTo>
                  <a:lnTo>
                    <a:pt x="661793" y="263398"/>
                  </a:lnTo>
                  <a:lnTo>
                    <a:pt x="815312" y="263398"/>
                  </a:lnTo>
                  <a:lnTo>
                    <a:pt x="815312" y="294793"/>
                  </a:lnTo>
                  <a:close/>
                </a:path>
                <a:path w="2222500" h="295909">
                  <a:moveTo>
                    <a:pt x="714850" y="138763"/>
                  </a:moveTo>
                  <a:lnTo>
                    <a:pt x="576401" y="138763"/>
                  </a:lnTo>
                  <a:lnTo>
                    <a:pt x="576401" y="8476"/>
                  </a:lnTo>
                  <a:lnTo>
                    <a:pt x="614702" y="8476"/>
                  </a:lnTo>
                  <a:lnTo>
                    <a:pt x="614702" y="44893"/>
                  </a:lnTo>
                  <a:lnTo>
                    <a:pt x="714850" y="44893"/>
                  </a:lnTo>
                  <a:lnTo>
                    <a:pt x="714850" y="77230"/>
                  </a:lnTo>
                  <a:lnTo>
                    <a:pt x="614702" y="77230"/>
                  </a:lnTo>
                  <a:lnTo>
                    <a:pt x="614702" y="106427"/>
                  </a:lnTo>
                  <a:lnTo>
                    <a:pt x="714850" y="106427"/>
                  </a:lnTo>
                  <a:lnTo>
                    <a:pt x="714850" y="138763"/>
                  </a:lnTo>
                  <a:close/>
                </a:path>
                <a:path w="2222500" h="295909">
                  <a:moveTo>
                    <a:pt x="714850" y="44893"/>
                  </a:moveTo>
                  <a:lnTo>
                    <a:pt x="676549" y="44893"/>
                  </a:lnTo>
                  <a:lnTo>
                    <a:pt x="676549" y="8476"/>
                  </a:lnTo>
                  <a:lnTo>
                    <a:pt x="714850" y="8476"/>
                  </a:lnTo>
                  <a:lnTo>
                    <a:pt x="714850" y="44893"/>
                  </a:lnTo>
                  <a:close/>
                </a:path>
                <a:path w="2222500" h="295909">
                  <a:moveTo>
                    <a:pt x="714850" y="106427"/>
                  </a:moveTo>
                  <a:lnTo>
                    <a:pt x="676549" y="106427"/>
                  </a:lnTo>
                  <a:lnTo>
                    <a:pt x="676549" y="77230"/>
                  </a:lnTo>
                  <a:lnTo>
                    <a:pt x="714850" y="77230"/>
                  </a:lnTo>
                  <a:lnTo>
                    <a:pt x="714850" y="106427"/>
                  </a:lnTo>
                  <a:close/>
                </a:path>
                <a:path w="2222500" h="295909">
                  <a:moveTo>
                    <a:pt x="806522" y="147553"/>
                  </a:moveTo>
                  <a:lnTo>
                    <a:pt x="767279" y="147553"/>
                  </a:lnTo>
                  <a:lnTo>
                    <a:pt x="767279" y="118984"/>
                  </a:lnTo>
                  <a:lnTo>
                    <a:pt x="729291" y="118984"/>
                  </a:lnTo>
                  <a:lnTo>
                    <a:pt x="729291" y="86020"/>
                  </a:lnTo>
                  <a:lnTo>
                    <a:pt x="767279" y="86020"/>
                  </a:lnTo>
                  <a:lnTo>
                    <a:pt x="767279" y="64672"/>
                  </a:lnTo>
                  <a:lnTo>
                    <a:pt x="729291" y="64672"/>
                  </a:lnTo>
                  <a:lnTo>
                    <a:pt x="729291" y="31708"/>
                  </a:lnTo>
                  <a:lnTo>
                    <a:pt x="767279" y="31708"/>
                  </a:lnTo>
                  <a:lnTo>
                    <a:pt x="767279" y="0"/>
                  </a:lnTo>
                  <a:lnTo>
                    <a:pt x="806522" y="0"/>
                  </a:lnTo>
                  <a:lnTo>
                    <a:pt x="806522" y="147553"/>
                  </a:lnTo>
                  <a:close/>
                </a:path>
                <a:path w="2222500" h="295909">
                  <a:moveTo>
                    <a:pt x="1340226" y="170785"/>
                  </a:moveTo>
                  <a:lnTo>
                    <a:pt x="1300669" y="170785"/>
                  </a:lnTo>
                  <a:lnTo>
                    <a:pt x="1300669" y="90729"/>
                  </a:lnTo>
                  <a:lnTo>
                    <a:pt x="1249183" y="90729"/>
                  </a:lnTo>
                  <a:lnTo>
                    <a:pt x="1249183" y="57137"/>
                  </a:lnTo>
                  <a:lnTo>
                    <a:pt x="1300669" y="57137"/>
                  </a:lnTo>
                  <a:lnTo>
                    <a:pt x="1300669" y="0"/>
                  </a:lnTo>
                  <a:lnTo>
                    <a:pt x="1340226" y="0"/>
                  </a:lnTo>
                  <a:lnTo>
                    <a:pt x="1340226" y="170785"/>
                  </a:lnTo>
                  <a:close/>
                </a:path>
                <a:path w="2222500" h="295909">
                  <a:moveTo>
                    <a:pt x="1061130" y="124949"/>
                  </a:moveTo>
                  <a:lnTo>
                    <a:pt x="868369" y="124949"/>
                  </a:lnTo>
                  <a:lnTo>
                    <a:pt x="868369" y="6278"/>
                  </a:lnTo>
                  <a:lnTo>
                    <a:pt x="907612" y="6278"/>
                  </a:lnTo>
                  <a:lnTo>
                    <a:pt x="907612" y="35789"/>
                  </a:lnTo>
                  <a:lnTo>
                    <a:pt x="1061130" y="35789"/>
                  </a:lnTo>
                  <a:lnTo>
                    <a:pt x="1061130" y="68439"/>
                  </a:lnTo>
                  <a:lnTo>
                    <a:pt x="907612" y="68439"/>
                  </a:lnTo>
                  <a:lnTo>
                    <a:pt x="907612" y="92299"/>
                  </a:lnTo>
                  <a:lnTo>
                    <a:pt x="1061130" y="92299"/>
                  </a:lnTo>
                  <a:lnTo>
                    <a:pt x="1061130" y="124949"/>
                  </a:lnTo>
                  <a:close/>
                </a:path>
                <a:path w="2222500" h="295909">
                  <a:moveTo>
                    <a:pt x="1061130" y="35789"/>
                  </a:moveTo>
                  <a:lnTo>
                    <a:pt x="1021887" y="35789"/>
                  </a:lnTo>
                  <a:lnTo>
                    <a:pt x="1021887" y="6278"/>
                  </a:lnTo>
                  <a:lnTo>
                    <a:pt x="1061130" y="6278"/>
                  </a:lnTo>
                  <a:lnTo>
                    <a:pt x="1061130" y="35789"/>
                  </a:lnTo>
                  <a:close/>
                </a:path>
                <a:path w="2222500" h="295909">
                  <a:moveTo>
                    <a:pt x="1120466" y="170471"/>
                  </a:moveTo>
                  <a:lnTo>
                    <a:pt x="1095978" y="141588"/>
                  </a:lnTo>
                  <a:lnTo>
                    <a:pt x="1102110" y="136791"/>
                  </a:lnTo>
                  <a:lnTo>
                    <a:pt x="1108261" y="131817"/>
                  </a:lnTo>
                  <a:lnTo>
                    <a:pt x="1138429" y="105357"/>
                  </a:lnTo>
                  <a:lnTo>
                    <a:pt x="1162308" y="72364"/>
                  </a:lnTo>
                  <a:lnTo>
                    <a:pt x="1165046" y="51172"/>
                  </a:lnTo>
                  <a:lnTo>
                    <a:pt x="1165046" y="10988"/>
                  </a:lnTo>
                  <a:lnTo>
                    <a:pt x="1205230" y="10988"/>
                  </a:lnTo>
                  <a:lnTo>
                    <a:pt x="1205348" y="57137"/>
                  </a:lnTo>
                  <a:lnTo>
                    <a:pt x="1221451" y="93450"/>
                  </a:lnTo>
                  <a:lnTo>
                    <a:pt x="1238893" y="107996"/>
                  </a:lnTo>
                  <a:lnTo>
                    <a:pt x="1186394" y="107996"/>
                  </a:lnTo>
                  <a:lnTo>
                    <a:pt x="1167243" y="130286"/>
                  </a:lnTo>
                  <a:lnTo>
                    <a:pt x="1161906" y="135250"/>
                  </a:lnTo>
                  <a:lnTo>
                    <a:pt x="1134201" y="159248"/>
                  </a:lnTo>
                  <a:lnTo>
                    <a:pt x="1120466" y="170471"/>
                  </a:lnTo>
                  <a:close/>
                </a:path>
                <a:path w="2222500" h="295909">
                  <a:moveTo>
                    <a:pt x="1061130" y="92299"/>
                  </a:moveTo>
                  <a:lnTo>
                    <a:pt x="1021887" y="92299"/>
                  </a:lnTo>
                  <a:lnTo>
                    <a:pt x="1021887" y="68439"/>
                  </a:lnTo>
                  <a:lnTo>
                    <a:pt x="1061130" y="68439"/>
                  </a:lnTo>
                  <a:lnTo>
                    <a:pt x="1061130" y="92299"/>
                  </a:lnTo>
                  <a:close/>
                </a:path>
                <a:path w="2222500" h="295909">
                  <a:moveTo>
                    <a:pt x="1248555" y="160111"/>
                  </a:moveTo>
                  <a:lnTo>
                    <a:pt x="1213197" y="133190"/>
                  </a:lnTo>
                  <a:lnTo>
                    <a:pt x="1207742" y="128717"/>
                  </a:lnTo>
                  <a:lnTo>
                    <a:pt x="1202300" y="124321"/>
                  </a:lnTo>
                  <a:lnTo>
                    <a:pt x="1197696" y="120449"/>
                  </a:lnTo>
                  <a:lnTo>
                    <a:pt x="1190161" y="113752"/>
                  </a:lnTo>
                  <a:lnTo>
                    <a:pt x="1187754" y="110717"/>
                  </a:lnTo>
                  <a:lnTo>
                    <a:pt x="1186708" y="107996"/>
                  </a:lnTo>
                  <a:lnTo>
                    <a:pt x="1238893" y="107996"/>
                  </a:lnTo>
                  <a:lnTo>
                    <a:pt x="1242766" y="111077"/>
                  </a:lnTo>
                  <a:lnTo>
                    <a:pt x="1248555" y="115531"/>
                  </a:lnTo>
                  <a:lnTo>
                    <a:pt x="1260092" y="124164"/>
                  </a:lnTo>
                  <a:lnTo>
                    <a:pt x="1271473" y="132484"/>
                  </a:lnTo>
                  <a:lnTo>
                    <a:pt x="1248555" y="160111"/>
                  </a:lnTo>
                  <a:close/>
                </a:path>
                <a:path w="2222500" h="295909">
                  <a:moveTo>
                    <a:pt x="1098490" y="180831"/>
                  </a:moveTo>
                  <a:lnTo>
                    <a:pt x="831009" y="180831"/>
                  </a:lnTo>
                  <a:lnTo>
                    <a:pt x="831009" y="147553"/>
                  </a:lnTo>
                  <a:lnTo>
                    <a:pt x="1098490" y="147553"/>
                  </a:lnTo>
                  <a:lnTo>
                    <a:pt x="1098490" y="180831"/>
                  </a:lnTo>
                  <a:close/>
                </a:path>
                <a:path w="2222500" h="295909">
                  <a:moveTo>
                    <a:pt x="988923" y="228865"/>
                  </a:moveTo>
                  <a:lnTo>
                    <a:pt x="949366" y="228865"/>
                  </a:lnTo>
                  <a:lnTo>
                    <a:pt x="949366" y="180831"/>
                  </a:lnTo>
                  <a:lnTo>
                    <a:pt x="988923" y="180831"/>
                  </a:lnTo>
                  <a:lnTo>
                    <a:pt x="988923" y="228865"/>
                  </a:lnTo>
                  <a:close/>
                </a:path>
                <a:path w="2222500" h="295909">
                  <a:moveTo>
                    <a:pt x="1340226" y="295421"/>
                  </a:moveTo>
                  <a:lnTo>
                    <a:pt x="1300669" y="295421"/>
                  </a:lnTo>
                  <a:lnTo>
                    <a:pt x="1300669" y="217563"/>
                  </a:lnTo>
                  <a:lnTo>
                    <a:pt x="1146837" y="217563"/>
                  </a:lnTo>
                  <a:lnTo>
                    <a:pt x="1146837" y="183971"/>
                  </a:lnTo>
                  <a:lnTo>
                    <a:pt x="1340226" y="183971"/>
                  </a:lnTo>
                  <a:lnTo>
                    <a:pt x="1340226" y="295421"/>
                  </a:lnTo>
                  <a:close/>
                </a:path>
                <a:path w="2222500" h="295909">
                  <a:moveTo>
                    <a:pt x="1066781" y="288828"/>
                  </a:moveTo>
                  <a:lnTo>
                    <a:pt x="868682" y="288828"/>
                  </a:lnTo>
                  <a:lnTo>
                    <a:pt x="868682" y="206261"/>
                  </a:lnTo>
                  <a:lnTo>
                    <a:pt x="908239" y="206261"/>
                  </a:lnTo>
                  <a:lnTo>
                    <a:pt x="908239" y="255236"/>
                  </a:lnTo>
                  <a:lnTo>
                    <a:pt x="1066781" y="255236"/>
                  </a:lnTo>
                  <a:lnTo>
                    <a:pt x="1066781" y="288828"/>
                  </a:lnTo>
                  <a:close/>
                </a:path>
                <a:path w="2222500" h="295909">
                  <a:moveTo>
                    <a:pt x="1611474" y="291967"/>
                  </a:moveTo>
                  <a:lnTo>
                    <a:pt x="1572231" y="291967"/>
                  </a:lnTo>
                  <a:lnTo>
                    <a:pt x="1572231" y="0"/>
                  </a:lnTo>
                  <a:lnTo>
                    <a:pt x="1611474" y="0"/>
                  </a:lnTo>
                  <a:lnTo>
                    <a:pt x="1611474" y="291967"/>
                  </a:lnTo>
                  <a:close/>
                </a:path>
                <a:path w="2222500" h="295909">
                  <a:moveTo>
                    <a:pt x="1460781" y="162309"/>
                  </a:moveTo>
                  <a:lnTo>
                    <a:pt x="1421567" y="154068"/>
                  </a:lnTo>
                  <a:lnTo>
                    <a:pt x="1390663" y="127284"/>
                  </a:lnTo>
                  <a:lnTo>
                    <a:pt x="1381789" y="81625"/>
                  </a:lnTo>
                  <a:lnTo>
                    <a:pt x="1382030" y="77308"/>
                  </a:lnTo>
                  <a:lnTo>
                    <a:pt x="1398747" y="42402"/>
                  </a:lnTo>
                  <a:lnTo>
                    <a:pt x="1436087" y="20896"/>
                  </a:lnTo>
                  <a:lnTo>
                    <a:pt x="1460781" y="17894"/>
                  </a:lnTo>
                  <a:lnTo>
                    <a:pt x="1469385" y="18228"/>
                  </a:lnTo>
                  <a:lnTo>
                    <a:pt x="1506499" y="29510"/>
                  </a:lnTo>
                  <a:lnTo>
                    <a:pt x="1530125" y="51800"/>
                  </a:lnTo>
                  <a:lnTo>
                    <a:pt x="1454502" y="51800"/>
                  </a:lnTo>
                  <a:lnTo>
                    <a:pt x="1448799" y="52794"/>
                  </a:lnTo>
                  <a:lnTo>
                    <a:pt x="1419340" y="81625"/>
                  </a:lnTo>
                  <a:lnTo>
                    <a:pt x="1419340" y="98578"/>
                  </a:lnTo>
                  <a:lnTo>
                    <a:pt x="1448799" y="127408"/>
                  </a:lnTo>
                  <a:lnTo>
                    <a:pt x="1454502" y="128403"/>
                  </a:lnTo>
                  <a:lnTo>
                    <a:pt x="1530125" y="128403"/>
                  </a:lnTo>
                  <a:lnTo>
                    <a:pt x="1527141" y="132719"/>
                  </a:lnTo>
                  <a:lnTo>
                    <a:pt x="1492960" y="156971"/>
                  </a:lnTo>
                  <a:lnTo>
                    <a:pt x="1469385" y="161975"/>
                  </a:lnTo>
                  <a:lnTo>
                    <a:pt x="1460781" y="162309"/>
                  </a:lnTo>
                  <a:close/>
                </a:path>
                <a:path w="2222500" h="295909">
                  <a:moveTo>
                    <a:pt x="1530125" y="128403"/>
                  </a:moveTo>
                  <a:lnTo>
                    <a:pt x="1467060" y="128403"/>
                  </a:lnTo>
                  <a:lnTo>
                    <a:pt x="1472763" y="127408"/>
                  </a:lnTo>
                  <a:lnTo>
                    <a:pt x="1483018" y="123432"/>
                  </a:lnTo>
                  <a:lnTo>
                    <a:pt x="1502221" y="98578"/>
                  </a:lnTo>
                  <a:lnTo>
                    <a:pt x="1502221" y="81625"/>
                  </a:lnTo>
                  <a:lnTo>
                    <a:pt x="1472763" y="52794"/>
                  </a:lnTo>
                  <a:lnTo>
                    <a:pt x="1467060" y="51800"/>
                  </a:lnTo>
                  <a:lnTo>
                    <a:pt x="1530125" y="51800"/>
                  </a:lnTo>
                  <a:lnTo>
                    <a:pt x="1539772" y="81625"/>
                  </a:lnTo>
                  <a:lnTo>
                    <a:pt x="1539772" y="98578"/>
                  </a:lnTo>
                  <a:lnTo>
                    <a:pt x="1530898" y="127284"/>
                  </a:lnTo>
                  <a:lnTo>
                    <a:pt x="1530125" y="128403"/>
                  </a:lnTo>
                  <a:close/>
                </a:path>
                <a:path w="2222500" h="295909">
                  <a:moveTo>
                    <a:pt x="1370679" y="232632"/>
                  </a:moveTo>
                  <a:lnTo>
                    <a:pt x="1370679" y="198412"/>
                  </a:lnTo>
                  <a:lnTo>
                    <a:pt x="1462115" y="197706"/>
                  </a:lnTo>
                  <a:lnTo>
                    <a:pt x="1507205" y="196450"/>
                  </a:lnTo>
                  <a:lnTo>
                    <a:pt x="1549902" y="193821"/>
                  </a:lnTo>
                  <a:lnTo>
                    <a:pt x="1557162" y="193075"/>
                  </a:lnTo>
                  <a:lnTo>
                    <a:pt x="1559987" y="226981"/>
                  </a:lnTo>
                  <a:lnTo>
                    <a:pt x="1509678" y="230631"/>
                  </a:lnTo>
                  <a:lnTo>
                    <a:pt x="1476027" y="231671"/>
                  </a:lnTo>
                  <a:lnTo>
                    <a:pt x="1370679" y="232632"/>
                  </a:lnTo>
                  <a:close/>
                </a:path>
                <a:path w="2222500" h="295909">
                  <a:moveTo>
                    <a:pt x="1942057" y="99520"/>
                  </a:moveTo>
                  <a:lnTo>
                    <a:pt x="1904384" y="99520"/>
                  </a:lnTo>
                  <a:lnTo>
                    <a:pt x="1904384" y="0"/>
                  </a:lnTo>
                  <a:lnTo>
                    <a:pt x="1942057" y="0"/>
                  </a:lnTo>
                  <a:lnTo>
                    <a:pt x="1942057" y="99520"/>
                  </a:lnTo>
                  <a:close/>
                </a:path>
                <a:path w="2222500" h="295909">
                  <a:moveTo>
                    <a:pt x="1876443" y="277840"/>
                  </a:moveTo>
                  <a:lnTo>
                    <a:pt x="1838769" y="277840"/>
                  </a:lnTo>
                  <a:lnTo>
                    <a:pt x="1838769" y="5964"/>
                  </a:lnTo>
                  <a:lnTo>
                    <a:pt x="1876443" y="5964"/>
                  </a:lnTo>
                  <a:lnTo>
                    <a:pt x="1876443" y="99520"/>
                  </a:lnTo>
                  <a:lnTo>
                    <a:pt x="1942057" y="99520"/>
                  </a:lnTo>
                  <a:lnTo>
                    <a:pt x="1942057" y="133740"/>
                  </a:lnTo>
                  <a:lnTo>
                    <a:pt x="1876443" y="133740"/>
                  </a:lnTo>
                  <a:lnTo>
                    <a:pt x="1876443" y="277840"/>
                  </a:lnTo>
                  <a:close/>
                </a:path>
                <a:path w="2222500" h="295909">
                  <a:moveTo>
                    <a:pt x="1942057" y="291967"/>
                  </a:moveTo>
                  <a:lnTo>
                    <a:pt x="1904384" y="291967"/>
                  </a:lnTo>
                  <a:lnTo>
                    <a:pt x="1904384" y="133740"/>
                  </a:lnTo>
                  <a:lnTo>
                    <a:pt x="1942057" y="133740"/>
                  </a:lnTo>
                  <a:lnTo>
                    <a:pt x="1942057" y="291967"/>
                  </a:lnTo>
                  <a:close/>
                </a:path>
                <a:path w="2222500" h="295909">
                  <a:moveTo>
                    <a:pt x="1710052" y="231062"/>
                  </a:moveTo>
                  <a:lnTo>
                    <a:pt x="1687448" y="200924"/>
                  </a:lnTo>
                  <a:lnTo>
                    <a:pt x="1700418" y="192143"/>
                  </a:lnTo>
                  <a:lnTo>
                    <a:pt x="1712014" y="184010"/>
                  </a:lnTo>
                  <a:lnTo>
                    <a:pt x="1745449" y="156932"/>
                  </a:lnTo>
                  <a:lnTo>
                    <a:pt x="1767033" y="119926"/>
                  </a:lnTo>
                  <a:lnTo>
                    <a:pt x="1769702" y="62474"/>
                  </a:lnTo>
                  <a:lnTo>
                    <a:pt x="1695297" y="62474"/>
                  </a:lnTo>
                  <a:lnTo>
                    <a:pt x="1695297" y="28254"/>
                  </a:lnTo>
                  <a:lnTo>
                    <a:pt x="1808317" y="28254"/>
                  </a:lnTo>
                  <a:lnTo>
                    <a:pt x="1808268" y="97970"/>
                  </a:lnTo>
                  <a:lnTo>
                    <a:pt x="1802470" y="140274"/>
                  </a:lnTo>
                  <a:lnTo>
                    <a:pt x="1777864" y="177966"/>
                  </a:lnTo>
                  <a:lnTo>
                    <a:pt x="1738425" y="210852"/>
                  </a:lnTo>
                  <a:lnTo>
                    <a:pt x="1724994" y="220594"/>
                  </a:lnTo>
                  <a:lnTo>
                    <a:pt x="1710052" y="231062"/>
                  </a:lnTo>
                  <a:close/>
                </a:path>
                <a:path w="2222500" h="295909">
                  <a:moveTo>
                    <a:pt x="2056646" y="221958"/>
                  </a:moveTo>
                  <a:lnTo>
                    <a:pt x="2017717" y="221958"/>
                  </a:lnTo>
                  <a:lnTo>
                    <a:pt x="2017717" y="156030"/>
                  </a:lnTo>
                  <a:lnTo>
                    <a:pt x="2011193" y="150918"/>
                  </a:lnTo>
                  <a:lnTo>
                    <a:pt x="1990444" y="118160"/>
                  </a:lnTo>
                  <a:lnTo>
                    <a:pt x="1988521" y="102031"/>
                  </a:lnTo>
                  <a:lnTo>
                    <a:pt x="1988521" y="87590"/>
                  </a:lnTo>
                  <a:lnTo>
                    <a:pt x="2000195" y="50721"/>
                  </a:lnTo>
                  <a:lnTo>
                    <a:pt x="2031806" y="25547"/>
                  </a:lnTo>
                  <a:lnTo>
                    <a:pt x="2078181" y="14147"/>
                  </a:lnTo>
                  <a:lnTo>
                    <a:pt x="2088669" y="13813"/>
                  </a:lnTo>
                  <a:lnTo>
                    <a:pt x="2099157" y="14147"/>
                  </a:lnTo>
                  <a:lnTo>
                    <a:pt x="2137252" y="22083"/>
                  </a:lnTo>
                  <a:lnTo>
                    <a:pt x="2172021" y="44658"/>
                  </a:lnTo>
                  <a:lnTo>
                    <a:pt x="2173989" y="47091"/>
                  </a:lnTo>
                  <a:lnTo>
                    <a:pt x="2080506" y="47091"/>
                  </a:lnTo>
                  <a:lnTo>
                    <a:pt x="2072710" y="48085"/>
                  </a:lnTo>
                  <a:lnTo>
                    <a:pt x="2035821" y="66974"/>
                  </a:lnTo>
                  <a:lnTo>
                    <a:pt x="2027450" y="83299"/>
                  </a:lnTo>
                  <a:lnTo>
                    <a:pt x="2027450" y="106322"/>
                  </a:lnTo>
                  <a:lnTo>
                    <a:pt x="2057850" y="137559"/>
                  </a:lnTo>
                  <a:lnTo>
                    <a:pt x="2080506" y="142530"/>
                  </a:lnTo>
                  <a:lnTo>
                    <a:pt x="2174187" y="142530"/>
                  </a:lnTo>
                  <a:lnTo>
                    <a:pt x="2171903" y="145316"/>
                  </a:lnTo>
                  <a:lnTo>
                    <a:pt x="2166144" y="150918"/>
                  </a:lnTo>
                  <a:lnTo>
                    <a:pt x="2159620" y="156030"/>
                  </a:lnTo>
                  <a:lnTo>
                    <a:pt x="2159620" y="172355"/>
                  </a:lnTo>
                  <a:lnTo>
                    <a:pt x="2056646" y="172355"/>
                  </a:lnTo>
                  <a:lnTo>
                    <a:pt x="2056646" y="221958"/>
                  </a:lnTo>
                  <a:close/>
                </a:path>
                <a:path w="2222500" h="295909">
                  <a:moveTo>
                    <a:pt x="2174187" y="142530"/>
                  </a:moveTo>
                  <a:lnTo>
                    <a:pt x="2096831" y="142530"/>
                  </a:lnTo>
                  <a:lnTo>
                    <a:pt x="2104627" y="141536"/>
                  </a:lnTo>
                  <a:lnTo>
                    <a:pt x="2119488" y="137559"/>
                  </a:lnTo>
                  <a:lnTo>
                    <a:pt x="2148213" y="112182"/>
                  </a:lnTo>
                  <a:lnTo>
                    <a:pt x="2149888" y="106322"/>
                  </a:lnTo>
                  <a:lnTo>
                    <a:pt x="2149888" y="83299"/>
                  </a:lnTo>
                  <a:lnTo>
                    <a:pt x="2119488" y="52062"/>
                  </a:lnTo>
                  <a:lnTo>
                    <a:pt x="2088669" y="47091"/>
                  </a:lnTo>
                  <a:lnTo>
                    <a:pt x="2173989" y="47091"/>
                  </a:lnTo>
                  <a:lnTo>
                    <a:pt x="2188817" y="87590"/>
                  </a:lnTo>
                  <a:lnTo>
                    <a:pt x="2188817" y="102031"/>
                  </a:lnTo>
                  <a:lnTo>
                    <a:pt x="2176897" y="139224"/>
                  </a:lnTo>
                  <a:lnTo>
                    <a:pt x="2174187" y="142530"/>
                  </a:lnTo>
                  <a:close/>
                </a:path>
                <a:path w="2222500" h="295909">
                  <a:moveTo>
                    <a:pt x="2088669" y="175808"/>
                  </a:moveTo>
                  <a:lnTo>
                    <a:pt x="2080546" y="175592"/>
                  </a:lnTo>
                  <a:lnTo>
                    <a:pt x="2072501" y="174945"/>
                  </a:lnTo>
                  <a:lnTo>
                    <a:pt x="2064534" y="173866"/>
                  </a:lnTo>
                  <a:lnTo>
                    <a:pt x="2056646" y="172355"/>
                  </a:lnTo>
                  <a:lnTo>
                    <a:pt x="2120691" y="172355"/>
                  </a:lnTo>
                  <a:lnTo>
                    <a:pt x="2112803" y="173866"/>
                  </a:lnTo>
                  <a:lnTo>
                    <a:pt x="2104837" y="174945"/>
                  </a:lnTo>
                  <a:lnTo>
                    <a:pt x="2096792" y="175592"/>
                  </a:lnTo>
                  <a:lnTo>
                    <a:pt x="2088669" y="175808"/>
                  </a:lnTo>
                  <a:close/>
                </a:path>
                <a:path w="2222500" h="295909">
                  <a:moveTo>
                    <a:pt x="2159620" y="221958"/>
                  </a:moveTo>
                  <a:lnTo>
                    <a:pt x="2120691" y="221958"/>
                  </a:lnTo>
                  <a:lnTo>
                    <a:pt x="2120691" y="172355"/>
                  </a:lnTo>
                  <a:lnTo>
                    <a:pt x="2159620" y="172355"/>
                  </a:lnTo>
                  <a:lnTo>
                    <a:pt x="2159620" y="221958"/>
                  </a:lnTo>
                  <a:close/>
                </a:path>
                <a:path w="2222500" h="295909">
                  <a:moveTo>
                    <a:pt x="2222409" y="255236"/>
                  </a:moveTo>
                  <a:lnTo>
                    <a:pt x="1954929" y="255236"/>
                  </a:lnTo>
                  <a:lnTo>
                    <a:pt x="1954929" y="221958"/>
                  </a:lnTo>
                  <a:lnTo>
                    <a:pt x="2222409" y="221958"/>
                  </a:lnTo>
                  <a:lnTo>
                    <a:pt x="2222409" y="255236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20674" y="2055114"/>
            <a:ext cx="307975" cy="307975"/>
            <a:chOff x="820674" y="2055114"/>
            <a:chExt cx="307975" cy="3079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74" y="2196845"/>
              <a:ext cx="307847" cy="1661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2104" y="206654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7"/>
                  </a:moveTo>
                  <a:lnTo>
                    <a:pt x="0" y="141731"/>
                  </a:lnTo>
                  <a:lnTo>
                    <a:pt x="143256" y="0"/>
                  </a:lnTo>
                  <a:lnTo>
                    <a:pt x="284987" y="141731"/>
                  </a:lnTo>
                  <a:lnTo>
                    <a:pt x="143256" y="28498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2104" y="2066544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1731"/>
                  </a:moveTo>
                  <a:lnTo>
                    <a:pt x="143256" y="0"/>
                  </a:lnTo>
                  <a:lnTo>
                    <a:pt x="284987" y="141731"/>
                  </a:lnTo>
                  <a:lnTo>
                    <a:pt x="143256" y="284987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54055" y="2108658"/>
            <a:ext cx="859790" cy="231140"/>
          </a:xfrm>
          <a:custGeom>
            <a:avLst/>
            <a:gdLst/>
            <a:ahLst/>
            <a:cxnLst/>
            <a:rect l="l" t="t" r="r" b="b"/>
            <a:pathLst>
              <a:path w="859789" h="231139">
                <a:moveTo>
                  <a:pt x="129061" y="34105"/>
                </a:moveTo>
                <a:lnTo>
                  <a:pt x="1472" y="34105"/>
                </a:lnTo>
                <a:lnTo>
                  <a:pt x="1472" y="14721"/>
                </a:lnTo>
                <a:lnTo>
                  <a:pt x="129061" y="14721"/>
                </a:lnTo>
                <a:lnTo>
                  <a:pt x="129061" y="34105"/>
                </a:lnTo>
                <a:close/>
              </a:path>
              <a:path w="859789" h="231139">
                <a:moveTo>
                  <a:pt x="45146" y="107469"/>
                </a:moveTo>
                <a:lnTo>
                  <a:pt x="23554" y="107469"/>
                </a:lnTo>
                <a:lnTo>
                  <a:pt x="23554" y="34105"/>
                </a:lnTo>
                <a:lnTo>
                  <a:pt x="45146" y="34105"/>
                </a:lnTo>
                <a:lnTo>
                  <a:pt x="45146" y="107469"/>
                </a:lnTo>
                <a:close/>
              </a:path>
              <a:path w="859789" h="231139">
                <a:moveTo>
                  <a:pt x="0" y="126853"/>
                </a:moveTo>
                <a:lnTo>
                  <a:pt x="0" y="107469"/>
                </a:lnTo>
                <a:lnTo>
                  <a:pt x="65335" y="107314"/>
                </a:lnTo>
                <a:lnTo>
                  <a:pt x="83914" y="106848"/>
                </a:lnTo>
                <a:lnTo>
                  <a:pt x="83914" y="34105"/>
                </a:lnTo>
                <a:lnTo>
                  <a:pt x="105506" y="34105"/>
                </a:lnTo>
                <a:lnTo>
                  <a:pt x="105506" y="105997"/>
                </a:lnTo>
                <a:lnTo>
                  <a:pt x="138853" y="105997"/>
                </a:lnTo>
                <a:lnTo>
                  <a:pt x="89726" y="125930"/>
                </a:lnTo>
                <a:lnTo>
                  <a:pt x="72265" y="126360"/>
                </a:lnTo>
                <a:lnTo>
                  <a:pt x="0" y="126853"/>
                </a:lnTo>
                <a:close/>
              </a:path>
              <a:path w="859789" h="231139">
                <a:moveTo>
                  <a:pt x="138853" y="105997"/>
                </a:moveTo>
                <a:lnTo>
                  <a:pt x="105506" y="105997"/>
                </a:lnTo>
                <a:lnTo>
                  <a:pt x="109312" y="105869"/>
                </a:lnTo>
                <a:lnTo>
                  <a:pt x="113988" y="105601"/>
                </a:lnTo>
                <a:lnTo>
                  <a:pt x="125083" y="104783"/>
                </a:lnTo>
                <a:lnTo>
                  <a:pt x="131440" y="104151"/>
                </a:lnTo>
                <a:lnTo>
                  <a:pt x="138607" y="103298"/>
                </a:lnTo>
                <a:lnTo>
                  <a:pt x="138853" y="105997"/>
                </a:lnTo>
                <a:close/>
              </a:path>
              <a:path w="859789" h="231139">
                <a:moveTo>
                  <a:pt x="178134" y="165129"/>
                </a:moveTo>
                <a:lnTo>
                  <a:pt x="156051" y="165129"/>
                </a:lnTo>
                <a:lnTo>
                  <a:pt x="156051" y="0"/>
                </a:lnTo>
                <a:lnTo>
                  <a:pt x="178134" y="0"/>
                </a:lnTo>
                <a:lnTo>
                  <a:pt x="178134" y="65266"/>
                </a:lnTo>
                <a:lnTo>
                  <a:pt x="212485" y="65266"/>
                </a:lnTo>
                <a:lnTo>
                  <a:pt x="212485" y="85141"/>
                </a:lnTo>
                <a:lnTo>
                  <a:pt x="178134" y="85141"/>
                </a:lnTo>
                <a:lnTo>
                  <a:pt x="178134" y="165129"/>
                </a:lnTo>
                <a:close/>
              </a:path>
              <a:path w="859789" h="231139">
                <a:moveTo>
                  <a:pt x="185004" y="226225"/>
                </a:moveTo>
                <a:lnTo>
                  <a:pt x="39012" y="226225"/>
                </a:lnTo>
                <a:lnTo>
                  <a:pt x="39012" y="148690"/>
                </a:lnTo>
                <a:lnTo>
                  <a:pt x="61341" y="148690"/>
                </a:lnTo>
                <a:lnTo>
                  <a:pt x="61341" y="206351"/>
                </a:lnTo>
                <a:lnTo>
                  <a:pt x="185004" y="206351"/>
                </a:lnTo>
                <a:lnTo>
                  <a:pt x="185004" y="226225"/>
                </a:lnTo>
                <a:close/>
              </a:path>
              <a:path w="859789" h="231139">
                <a:moveTo>
                  <a:pt x="341792" y="108696"/>
                </a:moveTo>
                <a:lnTo>
                  <a:pt x="236040" y="108696"/>
                </a:lnTo>
                <a:lnTo>
                  <a:pt x="236040" y="6379"/>
                </a:lnTo>
                <a:lnTo>
                  <a:pt x="257632" y="6379"/>
                </a:lnTo>
                <a:lnTo>
                  <a:pt x="257632" y="40975"/>
                </a:lnTo>
                <a:lnTo>
                  <a:pt x="341792" y="40975"/>
                </a:lnTo>
                <a:lnTo>
                  <a:pt x="341792" y="60604"/>
                </a:lnTo>
                <a:lnTo>
                  <a:pt x="257632" y="60604"/>
                </a:lnTo>
                <a:lnTo>
                  <a:pt x="257632" y="89067"/>
                </a:lnTo>
                <a:lnTo>
                  <a:pt x="341792" y="89067"/>
                </a:lnTo>
                <a:lnTo>
                  <a:pt x="341792" y="108696"/>
                </a:lnTo>
                <a:close/>
              </a:path>
              <a:path w="859789" h="231139">
                <a:moveTo>
                  <a:pt x="341792" y="40975"/>
                </a:moveTo>
                <a:lnTo>
                  <a:pt x="320200" y="40975"/>
                </a:lnTo>
                <a:lnTo>
                  <a:pt x="320200" y="6379"/>
                </a:lnTo>
                <a:lnTo>
                  <a:pt x="341792" y="6379"/>
                </a:lnTo>
                <a:lnTo>
                  <a:pt x="341792" y="40975"/>
                </a:lnTo>
                <a:close/>
              </a:path>
              <a:path w="859789" h="231139">
                <a:moveTo>
                  <a:pt x="341792" y="89067"/>
                </a:moveTo>
                <a:lnTo>
                  <a:pt x="320200" y="89067"/>
                </a:lnTo>
                <a:lnTo>
                  <a:pt x="320200" y="60604"/>
                </a:lnTo>
                <a:lnTo>
                  <a:pt x="341792" y="60604"/>
                </a:lnTo>
                <a:lnTo>
                  <a:pt x="341792" y="89067"/>
                </a:lnTo>
                <a:close/>
              </a:path>
              <a:path w="859789" h="231139">
                <a:moveTo>
                  <a:pt x="419081" y="229660"/>
                </a:moveTo>
                <a:lnTo>
                  <a:pt x="271127" y="229660"/>
                </a:lnTo>
                <a:lnTo>
                  <a:pt x="271127" y="168810"/>
                </a:lnTo>
                <a:lnTo>
                  <a:pt x="391355" y="168810"/>
                </a:lnTo>
                <a:lnTo>
                  <a:pt x="391355" y="146727"/>
                </a:lnTo>
                <a:lnTo>
                  <a:pt x="269900" y="146727"/>
                </a:lnTo>
                <a:lnTo>
                  <a:pt x="269900" y="127098"/>
                </a:lnTo>
                <a:lnTo>
                  <a:pt x="413192" y="127098"/>
                </a:lnTo>
                <a:lnTo>
                  <a:pt x="413192" y="187948"/>
                </a:lnTo>
                <a:lnTo>
                  <a:pt x="292964" y="187948"/>
                </a:lnTo>
                <a:lnTo>
                  <a:pt x="292964" y="210276"/>
                </a:lnTo>
                <a:lnTo>
                  <a:pt x="419081" y="210276"/>
                </a:lnTo>
                <a:lnTo>
                  <a:pt x="419081" y="229660"/>
                </a:lnTo>
                <a:close/>
              </a:path>
              <a:path w="859789" h="231139">
                <a:moveTo>
                  <a:pt x="413192" y="118510"/>
                </a:moveTo>
                <a:lnTo>
                  <a:pt x="391355" y="118510"/>
                </a:lnTo>
                <a:lnTo>
                  <a:pt x="391355" y="92011"/>
                </a:lnTo>
                <a:lnTo>
                  <a:pt x="350870" y="92011"/>
                </a:lnTo>
                <a:lnTo>
                  <a:pt x="350870" y="72382"/>
                </a:lnTo>
                <a:lnTo>
                  <a:pt x="391355" y="72382"/>
                </a:lnTo>
                <a:lnTo>
                  <a:pt x="391355" y="49808"/>
                </a:lnTo>
                <a:lnTo>
                  <a:pt x="350870" y="49808"/>
                </a:lnTo>
                <a:lnTo>
                  <a:pt x="350870" y="30179"/>
                </a:lnTo>
                <a:lnTo>
                  <a:pt x="391355" y="30179"/>
                </a:lnTo>
                <a:lnTo>
                  <a:pt x="391355" y="0"/>
                </a:lnTo>
                <a:lnTo>
                  <a:pt x="413192" y="0"/>
                </a:lnTo>
                <a:lnTo>
                  <a:pt x="413192" y="118510"/>
                </a:lnTo>
                <a:close/>
              </a:path>
              <a:path w="859789" h="231139">
                <a:moveTo>
                  <a:pt x="625923" y="96428"/>
                </a:moveTo>
                <a:lnTo>
                  <a:pt x="476251" y="96428"/>
                </a:lnTo>
                <a:lnTo>
                  <a:pt x="476251" y="6379"/>
                </a:lnTo>
                <a:lnTo>
                  <a:pt x="498088" y="6379"/>
                </a:lnTo>
                <a:lnTo>
                  <a:pt x="498088" y="34350"/>
                </a:lnTo>
                <a:lnTo>
                  <a:pt x="625923" y="34350"/>
                </a:lnTo>
                <a:lnTo>
                  <a:pt x="625923" y="53489"/>
                </a:lnTo>
                <a:lnTo>
                  <a:pt x="498088" y="53489"/>
                </a:lnTo>
                <a:lnTo>
                  <a:pt x="498088" y="76798"/>
                </a:lnTo>
                <a:lnTo>
                  <a:pt x="625923" y="76798"/>
                </a:lnTo>
                <a:lnTo>
                  <a:pt x="625923" y="96428"/>
                </a:lnTo>
                <a:close/>
              </a:path>
              <a:path w="859789" h="231139">
                <a:moveTo>
                  <a:pt x="625923" y="34350"/>
                </a:moveTo>
                <a:lnTo>
                  <a:pt x="604086" y="34350"/>
                </a:lnTo>
                <a:lnTo>
                  <a:pt x="604086" y="6379"/>
                </a:lnTo>
                <a:lnTo>
                  <a:pt x="625923" y="6379"/>
                </a:lnTo>
                <a:lnTo>
                  <a:pt x="625923" y="34350"/>
                </a:lnTo>
                <a:close/>
              </a:path>
              <a:path w="859789" h="231139">
                <a:moveTo>
                  <a:pt x="625923" y="76798"/>
                </a:moveTo>
                <a:lnTo>
                  <a:pt x="604086" y="76798"/>
                </a:lnTo>
                <a:lnTo>
                  <a:pt x="604086" y="53489"/>
                </a:lnTo>
                <a:lnTo>
                  <a:pt x="625923" y="53489"/>
                </a:lnTo>
                <a:lnTo>
                  <a:pt x="625923" y="76798"/>
                </a:lnTo>
                <a:close/>
              </a:path>
              <a:path w="859789" h="231139">
                <a:moveTo>
                  <a:pt x="656594" y="137158"/>
                </a:moveTo>
                <a:lnTo>
                  <a:pt x="445581" y="137158"/>
                </a:lnTo>
                <a:lnTo>
                  <a:pt x="445581" y="117774"/>
                </a:lnTo>
                <a:lnTo>
                  <a:pt x="656594" y="117774"/>
                </a:lnTo>
                <a:lnTo>
                  <a:pt x="656594" y="137158"/>
                </a:lnTo>
                <a:close/>
              </a:path>
              <a:path w="859789" h="231139">
                <a:moveTo>
                  <a:pt x="564582" y="182305"/>
                </a:moveTo>
                <a:lnTo>
                  <a:pt x="542499" y="182305"/>
                </a:lnTo>
                <a:lnTo>
                  <a:pt x="542499" y="137158"/>
                </a:lnTo>
                <a:lnTo>
                  <a:pt x="564582" y="137158"/>
                </a:lnTo>
                <a:lnTo>
                  <a:pt x="564582" y="182305"/>
                </a:lnTo>
                <a:close/>
              </a:path>
              <a:path w="859789" h="231139">
                <a:moveTo>
                  <a:pt x="630830" y="226225"/>
                </a:moveTo>
                <a:lnTo>
                  <a:pt x="476006" y="226225"/>
                </a:lnTo>
                <a:lnTo>
                  <a:pt x="476006" y="157769"/>
                </a:lnTo>
                <a:lnTo>
                  <a:pt x="498334" y="157769"/>
                </a:lnTo>
                <a:lnTo>
                  <a:pt x="498334" y="206351"/>
                </a:lnTo>
                <a:lnTo>
                  <a:pt x="630830" y="206351"/>
                </a:lnTo>
                <a:lnTo>
                  <a:pt x="630830" y="226225"/>
                </a:lnTo>
                <a:close/>
              </a:path>
              <a:path w="859789" h="231139">
                <a:moveTo>
                  <a:pt x="859264" y="134704"/>
                </a:moveTo>
                <a:lnTo>
                  <a:pt x="837181" y="134704"/>
                </a:lnTo>
                <a:lnTo>
                  <a:pt x="837181" y="69683"/>
                </a:lnTo>
                <a:lnTo>
                  <a:pt x="786636" y="69683"/>
                </a:lnTo>
                <a:lnTo>
                  <a:pt x="786636" y="49808"/>
                </a:lnTo>
                <a:lnTo>
                  <a:pt x="837181" y="49808"/>
                </a:lnTo>
                <a:lnTo>
                  <a:pt x="837181" y="0"/>
                </a:lnTo>
                <a:lnTo>
                  <a:pt x="859264" y="0"/>
                </a:lnTo>
                <a:lnTo>
                  <a:pt x="859264" y="134704"/>
                </a:lnTo>
                <a:close/>
              </a:path>
              <a:path w="859789" h="231139">
                <a:moveTo>
                  <a:pt x="683737" y="131515"/>
                </a:moveTo>
                <a:lnTo>
                  <a:pt x="670825" y="116279"/>
                </a:lnTo>
                <a:lnTo>
                  <a:pt x="681413" y="107670"/>
                </a:lnTo>
                <a:lnTo>
                  <a:pt x="692152" y="98751"/>
                </a:lnTo>
                <a:lnTo>
                  <a:pt x="722302" y="68559"/>
                </a:lnTo>
                <a:lnTo>
                  <a:pt x="727749" y="9323"/>
                </a:lnTo>
                <a:lnTo>
                  <a:pt x="750323" y="9323"/>
                </a:lnTo>
                <a:lnTo>
                  <a:pt x="750438" y="49808"/>
                </a:lnTo>
                <a:lnTo>
                  <a:pt x="765394" y="78271"/>
                </a:lnTo>
                <a:lnTo>
                  <a:pt x="738215" y="78271"/>
                </a:lnTo>
                <a:lnTo>
                  <a:pt x="739947" y="81138"/>
                </a:lnTo>
                <a:lnTo>
                  <a:pt x="740233" y="81456"/>
                </a:lnTo>
                <a:lnTo>
                  <a:pt x="739801" y="82031"/>
                </a:lnTo>
                <a:lnTo>
                  <a:pt x="705921" y="114351"/>
                </a:lnTo>
                <a:lnTo>
                  <a:pt x="689610" y="127270"/>
                </a:lnTo>
                <a:lnTo>
                  <a:pt x="683737" y="131515"/>
                </a:lnTo>
                <a:close/>
              </a:path>
              <a:path w="859789" h="231139">
                <a:moveTo>
                  <a:pt x="740233" y="81456"/>
                </a:moveTo>
                <a:lnTo>
                  <a:pt x="739947" y="81138"/>
                </a:lnTo>
                <a:lnTo>
                  <a:pt x="738215" y="78271"/>
                </a:lnTo>
                <a:lnTo>
                  <a:pt x="741869" y="78271"/>
                </a:lnTo>
                <a:lnTo>
                  <a:pt x="741672" y="79541"/>
                </a:lnTo>
                <a:lnTo>
                  <a:pt x="740233" y="81456"/>
                </a:lnTo>
                <a:close/>
              </a:path>
              <a:path w="859789" h="231139">
                <a:moveTo>
                  <a:pt x="791632" y="124154"/>
                </a:moveTo>
                <a:lnTo>
                  <a:pt x="757546" y="97815"/>
                </a:lnTo>
                <a:lnTo>
                  <a:pt x="740233" y="81456"/>
                </a:lnTo>
                <a:lnTo>
                  <a:pt x="741672" y="79541"/>
                </a:lnTo>
                <a:lnTo>
                  <a:pt x="741869" y="78271"/>
                </a:lnTo>
                <a:lnTo>
                  <a:pt x="765394" y="78271"/>
                </a:lnTo>
                <a:lnTo>
                  <a:pt x="768234" y="81276"/>
                </a:lnTo>
                <a:lnTo>
                  <a:pt x="773673" y="85179"/>
                </a:lnTo>
                <a:lnTo>
                  <a:pt x="779532" y="89651"/>
                </a:lnTo>
                <a:lnTo>
                  <a:pt x="804057" y="109401"/>
                </a:lnTo>
                <a:lnTo>
                  <a:pt x="791632" y="124154"/>
                </a:lnTo>
                <a:close/>
              </a:path>
              <a:path w="859789" h="231139">
                <a:moveTo>
                  <a:pt x="859264" y="230642"/>
                </a:moveTo>
                <a:lnTo>
                  <a:pt x="837181" y="230642"/>
                </a:lnTo>
                <a:lnTo>
                  <a:pt x="837181" y="163167"/>
                </a:lnTo>
                <a:lnTo>
                  <a:pt x="710083" y="163167"/>
                </a:lnTo>
                <a:lnTo>
                  <a:pt x="710083" y="143292"/>
                </a:lnTo>
                <a:lnTo>
                  <a:pt x="859264" y="143292"/>
                </a:lnTo>
                <a:lnTo>
                  <a:pt x="859264" y="230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090" y="2539883"/>
            <a:ext cx="7489486" cy="2113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2920" y="2940612"/>
            <a:ext cx="2330729" cy="2116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4055" y="3574217"/>
            <a:ext cx="3051592" cy="23702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5367" y="4007296"/>
            <a:ext cx="6747212" cy="21160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254055" y="4643022"/>
            <a:ext cx="1367155" cy="234950"/>
          </a:xfrm>
          <a:custGeom>
            <a:avLst/>
            <a:gdLst/>
            <a:ahLst/>
            <a:cxnLst/>
            <a:rect l="l" t="t" r="r" b="b"/>
            <a:pathLst>
              <a:path w="1367155" h="234950">
                <a:moveTo>
                  <a:pt x="129061" y="34105"/>
                </a:moveTo>
                <a:lnTo>
                  <a:pt x="1472" y="34105"/>
                </a:lnTo>
                <a:lnTo>
                  <a:pt x="1472" y="14721"/>
                </a:lnTo>
                <a:lnTo>
                  <a:pt x="129061" y="14721"/>
                </a:lnTo>
                <a:lnTo>
                  <a:pt x="129061" y="34105"/>
                </a:lnTo>
                <a:close/>
              </a:path>
              <a:path w="1367155" h="234950">
                <a:moveTo>
                  <a:pt x="45146" y="107469"/>
                </a:moveTo>
                <a:lnTo>
                  <a:pt x="23554" y="107469"/>
                </a:lnTo>
                <a:lnTo>
                  <a:pt x="23554" y="34105"/>
                </a:lnTo>
                <a:lnTo>
                  <a:pt x="45146" y="34105"/>
                </a:lnTo>
                <a:lnTo>
                  <a:pt x="45146" y="107469"/>
                </a:lnTo>
                <a:close/>
              </a:path>
              <a:path w="1367155" h="234950">
                <a:moveTo>
                  <a:pt x="0" y="126853"/>
                </a:moveTo>
                <a:lnTo>
                  <a:pt x="0" y="107469"/>
                </a:lnTo>
                <a:lnTo>
                  <a:pt x="65335" y="107314"/>
                </a:lnTo>
                <a:lnTo>
                  <a:pt x="83914" y="106848"/>
                </a:lnTo>
                <a:lnTo>
                  <a:pt x="83914" y="34105"/>
                </a:lnTo>
                <a:lnTo>
                  <a:pt x="105506" y="34105"/>
                </a:lnTo>
                <a:lnTo>
                  <a:pt x="105506" y="105997"/>
                </a:lnTo>
                <a:lnTo>
                  <a:pt x="138853" y="105997"/>
                </a:lnTo>
                <a:lnTo>
                  <a:pt x="89726" y="125930"/>
                </a:lnTo>
                <a:lnTo>
                  <a:pt x="72265" y="126360"/>
                </a:lnTo>
                <a:lnTo>
                  <a:pt x="0" y="126853"/>
                </a:lnTo>
                <a:close/>
              </a:path>
              <a:path w="1367155" h="234950">
                <a:moveTo>
                  <a:pt x="138853" y="105997"/>
                </a:moveTo>
                <a:lnTo>
                  <a:pt x="105506" y="105997"/>
                </a:lnTo>
                <a:lnTo>
                  <a:pt x="109312" y="105869"/>
                </a:lnTo>
                <a:lnTo>
                  <a:pt x="113988" y="105601"/>
                </a:lnTo>
                <a:lnTo>
                  <a:pt x="125083" y="104783"/>
                </a:lnTo>
                <a:lnTo>
                  <a:pt x="131440" y="104151"/>
                </a:lnTo>
                <a:lnTo>
                  <a:pt x="138607" y="103298"/>
                </a:lnTo>
                <a:lnTo>
                  <a:pt x="138853" y="105997"/>
                </a:lnTo>
                <a:close/>
              </a:path>
              <a:path w="1367155" h="234950">
                <a:moveTo>
                  <a:pt x="178134" y="165129"/>
                </a:moveTo>
                <a:lnTo>
                  <a:pt x="156051" y="165129"/>
                </a:lnTo>
                <a:lnTo>
                  <a:pt x="156051" y="0"/>
                </a:lnTo>
                <a:lnTo>
                  <a:pt x="178134" y="0"/>
                </a:lnTo>
                <a:lnTo>
                  <a:pt x="178134" y="65266"/>
                </a:lnTo>
                <a:lnTo>
                  <a:pt x="212485" y="65266"/>
                </a:lnTo>
                <a:lnTo>
                  <a:pt x="212485" y="85141"/>
                </a:lnTo>
                <a:lnTo>
                  <a:pt x="178134" y="85141"/>
                </a:lnTo>
                <a:lnTo>
                  <a:pt x="178134" y="165129"/>
                </a:lnTo>
                <a:close/>
              </a:path>
              <a:path w="1367155" h="234950">
                <a:moveTo>
                  <a:pt x="185004" y="226225"/>
                </a:moveTo>
                <a:lnTo>
                  <a:pt x="39012" y="226225"/>
                </a:lnTo>
                <a:lnTo>
                  <a:pt x="39012" y="148690"/>
                </a:lnTo>
                <a:lnTo>
                  <a:pt x="61341" y="148690"/>
                </a:lnTo>
                <a:lnTo>
                  <a:pt x="61341" y="206351"/>
                </a:lnTo>
                <a:lnTo>
                  <a:pt x="185004" y="206351"/>
                </a:lnTo>
                <a:lnTo>
                  <a:pt x="185004" y="226225"/>
                </a:lnTo>
                <a:close/>
              </a:path>
              <a:path w="1367155" h="234950">
                <a:moveTo>
                  <a:pt x="341792" y="108696"/>
                </a:moveTo>
                <a:lnTo>
                  <a:pt x="236040" y="108696"/>
                </a:lnTo>
                <a:lnTo>
                  <a:pt x="236040" y="6379"/>
                </a:lnTo>
                <a:lnTo>
                  <a:pt x="257632" y="6379"/>
                </a:lnTo>
                <a:lnTo>
                  <a:pt x="257632" y="40975"/>
                </a:lnTo>
                <a:lnTo>
                  <a:pt x="341792" y="40975"/>
                </a:lnTo>
                <a:lnTo>
                  <a:pt x="341792" y="60604"/>
                </a:lnTo>
                <a:lnTo>
                  <a:pt x="257632" y="60604"/>
                </a:lnTo>
                <a:lnTo>
                  <a:pt x="257632" y="89067"/>
                </a:lnTo>
                <a:lnTo>
                  <a:pt x="341792" y="89067"/>
                </a:lnTo>
                <a:lnTo>
                  <a:pt x="341792" y="108696"/>
                </a:lnTo>
                <a:close/>
              </a:path>
              <a:path w="1367155" h="234950">
                <a:moveTo>
                  <a:pt x="341792" y="40975"/>
                </a:moveTo>
                <a:lnTo>
                  <a:pt x="320200" y="40975"/>
                </a:lnTo>
                <a:lnTo>
                  <a:pt x="320200" y="6379"/>
                </a:lnTo>
                <a:lnTo>
                  <a:pt x="341792" y="6379"/>
                </a:lnTo>
                <a:lnTo>
                  <a:pt x="341792" y="40975"/>
                </a:lnTo>
                <a:close/>
              </a:path>
              <a:path w="1367155" h="234950">
                <a:moveTo>
                  <a:pt x="341792" y="89067"/>
                </a:moveTo>
                <a:lnTo>
                  <a:pt x="320200" y="89067"/>
                </a:lnTo>
                <a:lnTo>
                  <a:pt x="320200" y="60604"/>
                </a:lnTo>
                <a:lnTo>
                  <a:pt x="341792" y="60604"/>
                </a:lnTo>
                <a:lnTo>
                  <a:pt x="341792" y="89067"/>
                </a:lnTo>
                <a:close/>
              </a:path>
              <a:path w="1367155" h="234950">
                <a:moveTo>
                  <a:pt x="419081" y="229660"/>
                </a:moveTo>
                <a:lnTo>
                  <a:pt x="271127" y="229660"/>
                </a:lnTo>
                <a:lnTo>
                  <a:pt x="271127" y="168810"/>
                </a:lnTo>
                <a:lnTo>
                  <a:pt x="391355" y="168810"/>
                </a:lnTo>
                <a:lnTo>
                  <a:pt x="391355" y="146727"/>
                </a:lnTo>
                <a:lnTo>
                  <a:pt x="269900" y="146727"/>
                </a:lnTo>
                <a:lnTo>
                  <a:pt x="269900" y="127098"/>
                </a:lnTo>
                <a:lnTo>
                  <a:pt x="413192" y="127098"/>
                </a:lnTo>
                <a:lnTo>
                  <a:pt x="413192" y="187948"/>
                </a:lnTo>
                <a:lnTo>
                  <a:pt x="292964" y="187948"/>
                </a:lnTo>
                <a:lnTo>
                  <a:pt x="292964" y="210276"/>
                </a:lnTo>
                <a:lnTo>
                  <a:pt x="419081" y="210276"/>
                </a:lnTo>
                <a:lnTo>
                  <a:pt x="419081" y="229660"/>
                </a:lnTo>
                <a:close/>
              </a:path>
              <a:path w="1367155" h="234950">
                <a:moveTo>
                  <a:pt x="413192" y="118510"/>
                </a:moveTo>
                <a:lnTo>
                  <a:pt x="391355" y="118510"/>
                </a:lnTo>
                <a:lnTo>
                  <a:pt x="391355" y="92011"/>
                </a:lnTo>
                <a:lnTo>
                  <a:pt x="350870" y="92011"/>
                </a:lnTo>
                <a:lnTo>
                  <a:pt x="350870" y="72382"/>
                </a:lnTo>
                <a:lnTo>
                  <a:pt x="391355" y="72382"/>
                </a:lnTo>
                <a:lnTo>
                  <a:pt x="391355" y="49808"/>
                </a:lnTo>
                <a:lnTo>
                  <a:pt x="350870" y="49808"/>
                </a:lnTo>
                <a:lnTo>
                  <a:pt x="350870" y="30179"/>
                </a:lnTo>
                <a:lnTo>
                  <a:pt x="391355" y="30179"/>
                </a:lnTo>
                <a:lnTo>
                  <a:pt x="391355" y="0"/>
                </a:lnTo>
                <a:lnTo>
                  <a:pt x="413192" y="0"/>
                </a:lnTo>
                <a:lnTo>
                  <a:pt x="413192" y="118510"/>
                </a:lnTo>
                <a:close/>
              </a:path>
              <a:path w="1367155" h="234950">
                <a:moveTo>
                  <a:pt x="625923" y="96428"/>
                </a:moveTo>
                <a:lnTo>
                  <a:pt x="476251" y="96428"/>
                </a:lnTo>
                <a:lnTo>
                  <a:pt x="476251" y="6379"/>
                </a:lnTo>
                <a:lnTo>
                  <a:pt x="498088" y="6379"/>
                </a:lnTo>
                <a:lnTo>
                  <a:pt x="498088" y="34350"/>
                </a:lnTo>
                <a:lnTo>
                  <a:pt x="625923" y="34350"/>
                </a:lnTo>
                <a:lnTo>
                  <a:pt x="625923" y="53489"/>
                </a:lnTo>
                <a:lnTo>
                  <a:pt x="498088" y="53489"/>
                </a:lnTo>
                <a:lnTo>
                  <a:pt x="498088" y="76798"/>
                </a:lnTo>
                <a:lnTo>
                  <a:pt x="625923" y="76798"/>
                </a:lnTo>
                <a:lnTo>
                  <a:pt x="625923" y="96428"/>
                </a:lnTo>
                <a:close/>
              </a:path>
              <a:path w="1367155" h="234950">
                <a:moveTo>
                  <a:pt x="625923" y="34350"/>
                </a:moveTo>
                <a:lnTo>
                  <a:pt x="604086" y="34350"/>
                </a:lnTo>
                <a:lnTo>
                  <a:pt x="604086" y="6379"/>
                </a:lnTo>
                <a:lnTo>
                  <a:pt x="625923" y="6379"/>
                </a:lnTo>
                <a:lnTo>
                  <a:pt x="625923" y="34350"/>
                </a:lnTo>
                <a:close/>
              </a:path>
              <a:path w="1367155" h="234950">
                <a:moveTo>
                  <a:pt x="625923" y="76798"/>
                </a:moveTo>
                <a:lnTo>
                  <a:pt x="604086" y="76798"/>
                </a:lnTo>
                <a:lnTo>
                  <a:pt x="604086" y="53489"/>
                </a:lnTo>
                <a:lnTo>
                  <a:pt x="625923" y="53489"/>
                </a:lnTo>
                <a:lnTo>
                  <a:pt x="625923" y="76798"/>
                </a:lnTo>
                <a:close/>
              </a:path>
              <a:path w="1367155" h="234950">
                <a:moveTo>
                  <a:pt x="656594" y="137158"/>
                </a:moveTo>
                <a:lnTo>
                  <a:pt x="445581" y="137158"/>
                </a:lnTo>
                <a:lnTo>
                  <a:pt x="445581" y="117774"/>
                </a:lnTo>
                <a:lnTo>
                  <a:pt x="656594" y="117774"/>
                </a:lnTo>
                <a:lnTo>
                  <a:pt x="656594" y="137158"/>
                </a:lnTo>
                <a:close/>
              </a:path>
              <a:path w="1367155" h="234950">
                <a:moveTo>
                  <a:pt x="564582" y="182305"/>
                </a:moveTo>
                <a:lnTo>
                  <a:pt x="542499" y="182305"/>
                </a:lnTo>
                <a:lnTo>
                  <a:pt x="542499" y="137158"/>
                </a:lnTo>
                <a:lnTo>
                  <a:pt x="564582" y="137158"/>
                </a:lnTo>
                <a:lnTo>
                  <a:pt x="564582" y="182305"/>
                </a:lnTo>
                <a:close/>
              </a:path>
              <a:path w="1367155" h="234950">
                <a:moveTo>
                  <a:pt x="630830" y="226225"/>
                </a:moveTo>
                <a:lnTo>
                  <a:pt x="476006" y="226225"/>
                </a:lnTo>
                <a:lnTo>
                  <a:pt x="476006" y="157769"/>
                </a:lnTo>
                <a:lnTo>
                  <a:pt x="498334" y="157769"/>
                </a:lnTo>
                <a:lnTo>
                  <a:pt x="498334" y="206351"/>
                </a:lnTo>
                <a:lnTo>
                  <a:pt x="630830" y="206351"/>
                </a:lnTo>
                <a:lnTo>
                  <a:pt x="630830" y="226225"/>
                </a:lnTo>
                <a:close/>
              </a:path>
              <a:path w="1367155" h="234950">
                <a:moveTo>
                  <a:pt x="859264" y="134704"/>
                </a:moveTo>
                <a:lnTo>
                  <a:pt x="837181" y="134704"/>
                </a:lnTo>
                <a:lnTo>
                  <a:pt x="837181" y="69683"/>
                </a:lnTo>
                <a:lnTo>
                  <a:pt x="786636" y="69683"/>
                </a:lnTo>
                <a:lnTo>
                  <a:pt x="786636" y="49808"/>
                </a:lnTo>
                <a:lnTo>
                  <a:pt x="837181" y="49808"/>
                </a:lnTo>
                <a:lnTo>
                  <a:pt x="837181" y="0"/>
                </a:lnTo>
                <a:lnTo>
                  <a:pt x="859264" y="0"/>
                </a:lnTo>
                <a:lnTo>
                  <a:pt x="859264" y="134704"/>
                </a:lnTo>
                <a:close/>
              </a:path>
              <a:path w="1367155" h="234950">
                <a:moveTo>
                  <a:pt x="683737" y="131515"/>
                </a:moveTo>
                <a:lnTo>
                  <a:pt x="670825" y="116279"/>
                </a:lnTo>
                <a:lnTo>
                  <a:pt x="681413" y="107670"/>
                </a:lnTo>
                <a:lnTo>
                  <a:pt x="692152" y="98751"/>
                </a:lnTo>
                <a:lnTo>
                  <a:pt x="722302" y="68559"/>
                </a:lnTo>
                <a:lnTo>
                  <a:pt x="727749" y="9323"/>
                </a:lnTo>
                <a:lnTo>
                  <a:pt x="750323" y="9323"/>
                </a:lnTo>
                <a:lnTo>
                  <a:pt x="750438" y="49808"/>
                </a:lnTo>
                <a:lnTo>
                  <a:pt x="765394" y="78271"/>
                </a:lnTo>
                <a:lnTo>
                  <a:pt x="738215" y="78271"/>
                </a:lnTo>
                <a:lnTo>
                  <a:pt x="739947" y="81138"/>
                </a:lnTo>
                <a:lnTo>
                  <a:pt x="740233" y="81456"/>
                </a:lnTo>
                <a:lnTo>
                  <a:pt x="739801" y="82031"/>
                </a:lnTo>
                <a:lnTo>
                  <a:pt x="705921" y="114351"/>
                </a:lnTo>
                <a:lnTo>
                  <a:pt x="689610" y="127270"/>
                </a:lnTo>
                <a:lnTo>
                  <a:pt x="683737" y="131515"/>
                </a:lnTo>
                <a:close/>
              </a:path>
              <a:path w="1367155" h="234950">
                <a:moveTo>
                  <a:pt x="740233" y="81456"/>
                </a:moveTo>
                <a:lnTo>
                  <a:pt x="739947" y="81138"/>
                </a:lnTo>
                <a:lnTo>
                  <a:pt x="738215" y="78271"/>
                </a:lnTo>
                <a:lnTo>
                  <a:pt x="741869" y="78271"/>
                </a:lnTo>
                <a:lnTo>
                  <a:pt x="741672" y="79541"/>
                </a:lnTo>
                <a:lnTo>
                  <a:pt x="740233" y="81456"/>
                </a:lnTo>
                <a:close/>
              </a:path>
              <a:path w="1367155" h="234950">
                <a:moveTo>
                  <a:pt x="791632" y="124154"/>
                </a:moveTo>
                <a:lnTo>
                  <a:pt x="757546" y="97815"/>
                </a:lnTo>
                <a:lnTo>
                  <a:pt x="740233" y="81456"/>
                </a:lnTo>
                <a:lnTo>
                  <a:pt x="741672" y="79541"/>
                </a:lnTo>
                <a:lnTo>
                  <a:pt x="741869" y="78271"/>
                </a:lnTo>
                <a:lnTo>
                  <a:pt x="765394" y="78271"/>
                </a:lnTo>
                <a:lnTo>
                  <a:pt x="768234" y="81276"/>
                </a:lnTo>
                <a:lnTo>
                  <a:pt x="773673" y="85179"/>
                </a:lnTo>
                <a:lnTo>
                  <a:pt x="779532" y="89651"/>
                </a:lnTo>
                <a:lnTo>
                  <a:pt x="804057" y="109401"/>
                </a:lnTo>
                <a:lnTo>
                  <a:pt x="791632" y="124154"/>
                </a:lnTo>
                <a:close/>
              </a:path>
              <a:path w="1367155" h="234950">
                <a:moveTo>
                  <a:pt x="859264" y="230642"/>
                </a:moveTo>
                <a:lnTo>
                  <a:pt x="837181" y="230642"/>
                </a:lnTo>
                <a:lnTo>
                  <a:pt x="837181" y="163167"/>
                </a:lnTo>
                <a:lnTo>
                  <a:pt x="710083" y="163167"/>
                </a:lnTo>
                <a:lnTo>
                  <a:pt x="710083" y="143292"/>
                </a:lnTo>
                <a:lnTo>
                  <a:pt x="859264" y="143292"/>
                </a:lnTo>
                <a:lnTo>
                  <a:pt x="859264" y="230642"/>
                </a:lnTo>
                <a:close/>
              </a:path>
              <a:path w="1367155" h="234950">
                <a:moveTo>
                  <a:pt x="1132354" y="228924"/>
                </a:moveTo>
                <a:lnTo>
                  <a:pt x="1110026" y="228924"/>
                </a:lnTo>
                <a:lnTo>
                  <a:pt x="1110026" y="0"/>
                </a:lnTo>
                <a:lnTo>
                  <a:pt x="1132354" y="0"/>
                </a:lnTo>
                <a:lnTo>
                  <a:pt x="1132354" y="85386"/>
                </a:lnTo>
                <a:lnTo>
                  <a:pt x="1167932" y="85386"/>
                </a:lnTo>
                <a:lnTo>
                  <a:pt x="1167932" y="105506"/>
                </a:lnTo>
                <a:lnTo>
                  <a:pt x="1132354" y="105506"/>
                </a:lnTo>
                <a:lnTo>
                  <a:pt x="1132354" y="228924"/>
                </a:lnTo>
                <a:close/>
              </a:path>
              <a:path w="1367155" h="234950">
                <a:moveTo>
                  <a:pt x="1070898" y="127098"/>
                </a:moveTo>
                <a:lnTo>
                  <a:pt x="1049176" y="124552"/>
                </a:lnTo>
                <a:lnTo>
                  <a:pt x="1050331" y="117979"/>
                </a:lnTo>
                <a:lnTo>
                  <a:pt x="1051278" y="111779"/>
                </a:lnTo>
                <a:lnTo>
                  <a:pt x="1054984" y="65226"/>
                </a:lnTo>
                <a:lnTo>
                  <a:pt x="1055065" y="41711"/>
                </a:lnTo>
                <a:lnTo>
                  <a:pt x="960600" y="41711"/>
                </a:lnTo>
                <a:lnTo>
                  <a:pt x="960600" y="21592"/>
                </a:lnTo>
                <a:lnTo>
                  <a:pt x="1077393" y="21592"/>
                </a:lnTo>
                <a:lnTo>
                  <a:pt x="1077322" y="59705"/>
                </a:lnTo>
                <a:lnTo>
                  <a:pt x="1075374" y="97879"/>
                </a:lnTo>
                <a:lnTo>
                  <a:pt x="1072232" y="121945"/>
                </a:lnTo>
                <a:lnTo>
                  <a:pt x="1070898" y="127098"/>
                </a:lnTo>
                <a:close/>
              </a:path>
              <a:path w="1367155" h="234950">
                <a:moveTo>
                  <a:pt x="1097998" y="157032"/>
                </a:moveTo>
                <a:lnTo>
                  <a:pt x="985859" y="157032"/>
                </a:lnTo>
                <a:lnTo>
                  <a:pt x="992208" y="156980"/>
                </a:lnTo>
                <a:lnTo>
                  <a:pt x="996668" y="156875"/>
                </a:lnTo>
                <a:lnTo>
                  <a:pt x="996668" y="85386"/>
                </a:lnTo>
                <a:lnTo>
                  <a:pt x="1018996" y="85386"/>
                </a:lnTo>
                <a:lnTo>
                  <a:pt x="1018996" y="156296"/>
                </a:lnTo>
                <a:lnTo>
                  <a:pt x="1097935" y="156319"/>
                </a:lnTo>
                <a:lnTo>
                  <a:pt x="1097998" y="157032"/>
                </a:lnTo>
                <a:close/>
              </a:path>
              <a:path w="1367155" h="234950">
                <a:moveTo>
                  <a:pt x="1097935" y="156319"/>
                </a:moveTo>
                <a:lnTo>
                  <a:pt x="1025110" y="156319"/>
                </a:lnTo>
                <a:lnTo>
                  <a:pt x="1031643" y="156167"/>
                </a:lnTo>
                <a:lnTo>
                  <a:pt x="1064732" y="154544"/>
                </a:lnTo>
                <a:lnTo>
                  <a:pt x="1070887" y="154094"/>
                </a:lnTo>
                <a:lnTo>
                  <a:pt x="1082943" y="152939"/>
                </a:lnTo>
                <a:lnTo>
                  <a:pt x="1097501" y="151389"/>
                </a:lnTo>
                <a:lnTo>
                  <a:pt x="1097935" y="156319"/>
                </a:lnTo>
                <a:close/>
              </a:path>
              <a:path w="1367155" h="234950">
                <a:moveTo>
                  <a:pt x="949313" y="176907"/>
                </a:moveTo>
                <a:lnTo>
                  <a:pt x="949313" y="157032"/>
                </a:lnTo>
                <a:lnTo>
                  <a:pt x="1097998" y="157032"/>
                </a:lnTo>
                <a:lnTo>
                  <a:pt x="1099230" y="171030"/>
                </a:lnTo>
                <a:lnTo>
                  <a:pt x="1075153" y="173237"/>
                </a:lnTo>
                <a:lnTo>
                  <a:pt x="1029021" y="176014"/>
                </a:lnTo>
                <a:lnTo>
                  <a:pt x="949313" y="176907"/>
                </a:lnTo>
                <a:close/>
              </a:path>
              <a:path w="1367155" h="234950">
                <a:moveTo>
                  <a:pt x="1296503" y="234813"/>
                </a:moveTo>
                <a:lnTo>
                  <a:pt x="1253788" y="226923"/>
                </a:lnTo>
                <a:lnTo>
                  <a:pt x="1226090" y="197590"/>
                </a:lnTo>
                <a:lnTo>
                  <a:pt x="1226083" y="174111"/>
                </a:lnTo>
                <a:lnTo>
                  <a:pt x="1227994" y="167891"/>
                </a:lnTo>
                <a:lnTo>
                  <a:pt x="1261213" y="142049"/>
                </a:lnTo>
                <a:lnTo>
                  <a:pt x="1296503" y="137403"/>
                </a:lnTo>
                <a:lnTo>
                  <a:pt x="1303415" y="137585"/>
                </a:lnTo>
                <a:lnTo>
                  <a:pt x="1352186" y="152583"/>
                </a:lnTo>
                <a:lnTo>
                  <a:pt x="1356876" y="156787"/>
                </a:lnTo>
                <a:lnTo>
                  <a:pt x="1290139" y="156787"/>
                </a:lnTo>
                <a:lnTo>
                  <a:pt x="1283984" y="157381"/>
                </a:lnTo>
                <a:lnTo>
                  <a:pt x="1248946" y="174594"/>
                </a:lnTo>
                <a:lnTo>
                  <a:pt x="1247675" y="177993"/>
                </a:lnTo>
                <a:lnTo>
                  <a:pt x="1247675" y="194108"/>
                </a:lnTo>
                <a:lnTo>
                  <a:pt x="1283869" y="214842"/>
                </a:lnTo>
                <a:lnTo>
                  <a:pt x="1356567" y="215429"/>
                </a:lnTo>
                <a:lnTo>
                  <a:pt x="1352098" y="219442"/>
                </a:lnTo>
                <a:lnTo>
                  <a:pt x="1310253" y="234060"/>
                </a:lnTo>
                <a:lnTo>
                  <a:pt x="1303469" y="234625"/>
                </a:lnTo>
                <a:lnTo>
                  <a:pt x="1296503" y="234813"/>
                </a:lnTo>
                <a:close/>
              </a:path>
              <a:path w="1367155" h="234950">
                <a:moveTo>
                  <a:pt x="1356567" y="215429"/>
                </a:moveTo>
                <a:lnTo>
                  <a:pt x="1296503" y="215429"/>
                </a:lnTo>
                <a:lnTo>
                  <a:pt x="1302944" y="215429"/>
                </a:lnTo>
                <a:lnTo>
                  <a:pt x="1309100" y="214842"/>
                </a:lnTo>
                <a:lnTo>
                  <a:pt x="1344047" y="197533"/>
                </a:lnTo>
                <a:lnTo>
                  <a:pt x="1345320" y="194108"/>
                </a:lnTo>
                <a:lnTo>
                  <a:pt x="1345320" y="177993"/>
                </a:lnTo>
                <a:lnTo>
                  <a:pt x="1308983" y="157381"/>
                </a:lnTo>
                <a:lnTo>
                  <a:pt x="1302841" y="156787"/>
                </a:lnTo>
                <a:lnTo>
                  <a:pt x="1356876" y="156787"/>
                </a:lnTo>
                <a:lnTo>
                  <a:pt x="1357338" y="157201"/>
                </a:lnTo>
                <a:lnTo>
                  <a:pt x="1365005" y="168181"/>
                </a:lnTo>
                <a:lnTo>
                  <a:pt x="1366860" y="174111"/>
                </a:lnTo>
                <a:lnTo>
                  <a:pt x="1366904" y="197590"/>
                </a:lnTo>
                <a:lnTo>
                  <a:pt x="1365031" y="203610"/>
                </a:lnTo>
                <a:lnTo>
                  <a:pt x="1364959" y="203786"/>
                </a:lnTo>
                <a:lnTo>
                  <a:pt x="1357221" y="214842"/>
                </a:lnTo>
                <a:lnTo>
                  <a:pt x="1356567" y="215429"/>
                </a:lnTo>
                <a:close/>
              </a:path>
              <a:path w="1367155" h="234950">
                <a:moveTo>
                  <a:pt x="1365696" y="136913"/>
                </a:moveTo>
                <a:lnTo>
                  <a:pt x="1343613" y="136913"/>
                </a:lnTo>
                <a:lnTo>
                  <a:pt x="1343613" y="77289"/>
                </a:lnTo>
                <a:lnTo>
                  <a:pt x="1296748" y="77289"/>
                </a:lnTo>
                <a:lnTo>
                  <a:pt x="1296748" y="57415"/>
                </a:lnTo>
                <a:lnTo>
                  <a:pt x="1343613" y="57415"/>
                </a:lnTo>
                <a:lnTo>
                  <a:pt x="1343613" y="0"/>
                </a:lnTo>
                <a:lnTo>
                  <a:pt x="1365696" y="0"/>
                </a:lnTo>
                <a:lnTo>
                  <a:pt x="1365696" y="136913"/>
                </a:lnTo>
                <a:close/>
              </a:path>
              <a:path w="1367155" h="234950">
                <a:moveTo>
                  <a:pt x="1307544" y="33860"/>
                </a:moveTo>
                <a:lnTo>
                  <a:pt x="1186580" y="33860"/>
                </a:lnTo>
                <a:lnTo>
                  <a:pt x="1186580" y="14231"/>
                </a:lnTo>
                <a:lnTo>
                  <a:pt x="1307544" y="14231"/>
                </a:lnTo>
                <a:lnTo>
                  <a:pt x="1307544" y="33860"/>
                </a:lnTo>
                <a:close/>
              </a:path>
              <a:path w="1367155" h="234950">
                <a:moveTo>
                  <a:pt x="1192783" y="133968"/>
                </a:moveTo>
                <a:lnTo>
                  <a:pt x="1180200" y="118932"/>
                </a:lnTo>
                <a:lnTo>
                  <a:pt x="1210542" y="95168"/>
                </a:lnTo>
                <a:lnTo>
                  <a:pt x="1216921" y="89870"/>
                </a:lnTo>
                <a:lnTo>
                  <a:pt x="1236932" y="57415"/>
                </a:lnTo>
                <a:lnTo>
                  <a:pt x="1237125" y="54583"/>
                </a:lnTo>
                <a:lnTo>
                  <a:pt x="1237125" y="33860"/>
                </a:lnTo>
                <a:lnTo>
                  <a:pt x="1259453" y="33860"/>
                </a:lnTo>
                <a:lnTo>
                  <a:pt x="1264870" y="72490"/>
                </a:lnTo>
                <a:lnTo>
                  <a:pt x="1276484" y="84159"/>
                </a:lnTo>
                <a:lnTo>
                  <a:pt x="1247288" y="84159"/>
                </a:lnTo>
                <a:lnTo>
                  <a:pt x="1247545" y="85014"/>
                </a:lnTo>
                <a:lnTo>
                  <a:pt x="1247644" y="85154"/>
                </a:lnTo>
                <a:lnTo>
                  <a:pt x="1249198" y="86745"/>
                </a:lnTo>
                <a:lnTo>
                  <a:pt x="1248463" y="87659"/>
                </a:lnTo>
                <a:lnTo>
                  <a:pt x="1240957" y="95692"/>
                </a:lnTo>
                <a:lnTo>
                  <a:pt x="1236497" y="99958"/>
                </a:lnTo>
                <a:lnTo>
                  <a:pt x="1231332" y="104475"/>
                </a:lnTo>
                <a:lnTo>
                  <a:pt x="1229364" y="106292"/>
                </a:lnTo>
                <a:lnTo>
                  <a:pt x="1196867" y="131653"/>
                </a:lnTo>
                <a:lnTo>
                  <a:pt x="1192783" y="133968"/>
                </a:lnTo>
                <a:close/>
              </a:path>
              <a:path w="1367155" h="234950">
                <a:moveTo>
                  <a:pt x="1249198" y="86745"/>
                </a:moveTo>
                <a:lnTo>
                  <a:pt x="1247644" y="85154"/>
                </a:lnTo>
                <a:lnTo>
                  <a:pt x="1247545" y="85014"/>
                </a:lnTo>
                <a:lnTo>
                  <a:pt x="1247288" y="84159"/>
                </a:lnTo>
                <a:lnTo>
                  <a:pt x="1250750" y="84159"/>
                </a:lnTo>
                <a:lnTo>
                  <a:pt x="1250477" y="85154"/>
                </a:lnTo>
                <a:lnTo>
                  <a:pt x="1249198" y="86745"/>
                </a:lnTo>
                <a:close/>
              </a:path>
              <a:path w="1367155" h="234950">
                <a:moveTo>
                  <a:pt x="1300620" y="126607"/>
                </a:moveTo>
                <a:lnTo>
                  <a:pt x="1264073" y="99850"/>
                </a:lnTo>
                <a:lnTo>
                  <a:pt x="1249198" y="86745"/>
                </a:lnTo>
                <a:lnTo>
                  <a:pt x="1250477" y="85154"/>
                </a:lnTo>
                <a:lnTo>
                  <a:pt x="1250750" y="84159"/>
                </a:lnTo>
                <a:lnTo>
                  <a:pt x="1276484" y="84159"/>
                </a:lnTo>
                <a:lnTo>
                  <a:pt x="1280291" y="87350"/>
                </a:lnTo>
                <a:lnTo>
                  <a:pt x="1285184" y="91139"/>
                </a:lnTo>
                <a:lnTo>
                  <a:pt x="1312697" y="111498"/>
                </a:lnTo>
                <a:lnTo>
                  <a:pt x="1300620" y="126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0090" y="5074426"/>
            <a:ext cx="5395722" cy="21137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0930" y="5473598"/>
            <a:ext cx="6863804" cy="21293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249804" y="5878777"/>
            <a:ext cx="1242695" cy="208915"/>
          </a:xfrm>
          <a:custGeom>
            <a:avLst/>
            <a:gdLst/>
            <a:ahLst/>
            <a:cxnLst/>
            <a:rect l="l" t="t" r="r" b="b"/>
            <a:pathLst>
              <a:path w="1242695" h="208914">
                <a:moveTo>
                  <a:pt x="159090" y="83216"/>
                </a:moveTo>
                <a:lnTo>
                  <a:pt x="27812" y="83216"/>
                </a:lnTo>
                <a:lnTo>
                  <a:pt x="27812" y="5785"/>
                </a:lnTo>
                <a:lnTo>
                  <a:pt x="43165" y="5785"/>
                </a:lnTo>
                <a:lnTo>
                  <a:pt x="43165" y="31150"/>
                </a:lnTo>
                <a:lnTo>
                  <a:pt x="159090" y="31150"/>
                </a:lnTo>
                <a:lnTo>
                  <a:pt x="159090" y="44278"/>
                </a:lnTo>
                <a:lnTo>
                  <a:pt x="43165" y="44278"/>
                </a:lnTo>
                <a:lnTo>
                  <a:pt x="43165" y="69643"/>
                </a:lnTo>
                <a:lnTo>
                  <a:pt x="159090" y="69643"/>
                </a:lnTo>
                <a:lnTo>
                  <a:pt x="159090" y="83216"/>
                </a:lnTo>
                <a:close/>
              </a:path>
              <a:path w="1242695" h="208914">
                <a:moveTo>
                  <a:pt x="159090" y="31150"/>
                </a:moveTo>
                <a:lnTo>
                  <a:pt x="143737" y="31150"/>
                </a:lnTo>
                <a:lnTo>
                  <a:pt x="143737" y="5785"/>
                </a:lnTo>
                <a:lnTo>
                  <a:pt x="159090" y="5785"/>
                </a:lnTo>
                <a:lnTo>
                  <a:pt x="159090" y="31150"/>
                </a:lnTo>
                <a:close/>
              </a:path>
              <a:path w="1242695" h="208914">
                <a:moveTo>
                  <a:pt x="159090" y="69643"/>
                </a:moveTo>
                <a:lnTo>
                  <a:pt x="143737" y="69643"/>
                </a:lnTo>
                <a:lnTo>
                  <a:pt x="143737" y="44278"/>
                </a:lnTo>
                <a:lnTo>
                  <a:pt x="159090" y="44278"/>
                </a:lnTo>
                <a:lnTo>
                  <a:pt x="159090" y="69643"/>
                </a:lnTo>
                <a:close/>
              </a:path>
              <a:path w="1242695" h="208914">
                <a:moveTo>
                  <a:pt x="186903" y="120152"/>
                </a:moveTo>
                <a:lnTo>
                  <a:pt x="0" y="120152"/>
                </a:lnTo>
                <a:lnTo>
                  <a:pt x="0" y="106801"/>
                </a:lnTo>
                <a:lnTo>
                  <a:pt x="186903" y="106801"/>
                </a:lnTo>
                <a:lnTo>
                  <a:pt x="186903" y="120152"/>
                </a:lnTo>
                <a:close/>
              </a:path>
              <a:path w="1242695" h="208914">
                <a:moveTo>
                  <a:pt x="103464" y="161092"/>
                </a:moveTo>
                <a:lnTo>
                  <a:pt x="87889" y="161092"/>
                </a:lnTo>
                <a:lnTo>
                  <a:pt x="87889" y="120152"/>
                </a:lnTo>
                <a:lnTo>
                  <a:pt x="103464" y="120152"/>
                </a:lnTo>
                <a:lnTo>
                  <a:pt x="103464" y="161092"/>
                </a:lnTo>
                <a:close/>
              </a:path>
              <a:path w="1242695" h="208914">
                <a:moveTo>
                  <a:pt x="163540" y="200921"/>
                </a:moveTo>
                <a:lnTo>
                  <a:pt x="27590" y="200921"/>
                </a:lnTo>
                <a:lnTo>
                  <a:pt x="27590" y="143070"/>
                </a:lnTo>
                <a:lnTo>
                  <a:pt x="43388" y="143070"/>
                </a:lnTo>
                <a:lnTo>
                  <a:pt x="43388" y="187125"/>
                </a:lnTo>
                <a:lnTo>
                  <a:pt x="163540" y="187125"/>
                </a:lnTo>
                <a:lnTo>
                  <a:pt x="163540" y="200921"/>
                </a:lnTo>
                <a:close/>
              </a:path>
              <a:path w="1242695" h="208914">
                <a:moveTo>
                  <a:pt x="306388" y="94341"/>
                </a:moveTo>
                <a:lnTo>
                  <a:pt x="214938" y="94341"/>
                </a:lnTo>
                <a:lnTo>
                  <a:pt x="214938" y="5785"/>
                </a:lnTo>
                <a:lnTo>
                  <a:pt x="230069" y="5785"/>
                </a:lnTo>
                <a:lnTo>
                  <a:pt x="230069" y="37158"/>
                </a:lnTo>
                <a:lnTo>
                  <a:pt x="306388" y="37158"/>
                </a:lnTo>
                <a:lnTo>
                  <a:pt x="306388" y="50730"/>
                </a:lnTo>
                <a:lnTo>
                  <a:pt x="230069" y="50730"/>
                </a:lnTo>
                <a:lnTo>
                  <a:pt x="230069" y="80768"/>
                </a:lnTo>
                <a:lnTo>
                  <a:pt x="306388" y="80768"/>
                </a:lnTo>
                <a:lnTo>
                  <a:pt x="306388" y="94341"/>
                </a:lnTo>
                <a:close/>
              </a:path>
              <a:path w="1242695" h="208914">
                <a:moveTo>
                  <a:pt x="306388" y="37158"/>
                </a:moveTo>
                <a:lnTo>
                  <a:pt x="291257" y="37158"/>
                </a:lnTo>
                <a:lnTo>
                  <a:pt x="291257" y="5785"/>
                </a:lnTo>
                <a:lnTo>
                  <a:pt x="306388" y="5785"/>
                </a:lnTo>
                <a:lnTo>
                  <a:pt x="306388" y="37158"/>
                </a:lnTo>
                <a:close/>
              </a:path>
              <a:path w="1242695" h="208914">
                <a:moveTo>
                  <a:pt x="306388" y="80768"/>
                </a:moveTo>
                <a:lnTo>
                  <a:pt x="291257" y="80768"/>
                </a:lnTo>
                <a:lnTo>
                  <a:pt x="291257" y="50730"/>
                </a:lnTo>
                <a:lnTo>
                  <a:pt x="306388" y="50730"/>
                </a:lnTo>
                <a:lnTo>
                  <a:pt x="306388" y="80768"/>
                </a:lnTo>
                <a:close/>
              </a:path>
              <a:path w="1242695" h="208914">
                <a:moveTo>
                  <a:pt x="376476" y="204036"/>
                </a:moveTo>
                <a:lnTo>
                  <a:pt x="246756" y="204036"/>
                </a:lnTo>
                <a:lnTo>
                  <a:pt x="246756" y="153082"/>
                </a:lnTo>
                <a:lnTo>
                  <a:pt x="355783" y="153082"/>
                </a:lnTo>
                <a:lnTo>
                  <a:pt x="355783" y="128829"/>
                </a:lnTo>
                <a:lnTo>
                  <a:pt x="245644" y="128829"/>
                </a:lnTo>
                <a:lnTo>
                  <a:pt x="245644" y="115257"/>
                </a:lnTo>
                <a:lnTo>
                  <a:pt x="371136" y="115257"/>
                </a:lnTo>
                <a:lnTo>
                  <a:pt x="371136" y="166210"/>
                </a:lnTo>
                <a:lnTo>
                  <a:pt x="262109" y="166210"/>
                </a:lnTo>
                <a:lnTo>
                  <a:pt x="262109" y="190685"/>
                </a:lnTo>
                <a:lnTo>
                  <a:pt x="376476" y="190685"/>
                </a:lnTo>
                <a:lnTo>
                  <a:pt x="376476" y="204036"/>
                </a:lnTo>
                <a:close/>
              </a:path>
              <a:path w="1242695" h="208914">
                <a:moveTo>
                  <a:pt x="371136" y="103241"/>
                </a:moveTo>
                <a:lnTo>
                  <a:pt x="355783" y="103241"/>
                </a:lnTo>
                <a:lnTo>
                  <a:pt x="355783" y="79211"/>
                </a:lnTo>
                <a:lnTo>
                  <a:pt x="319070" y="79211"/>
                </a:lnTo>
                <a:lnTo>
                  <a:pt x="319070" y="65638"/>
                </a:lnTo>
                <a:lnTo>
                  <a:pt x="355783" y="65638"/>
                </a:lnTo>
                <a:lnTo>
                  <a:pt x="355783" y="40940"/>
                </a:lnTo>
                <a:lnTo>
                  <a:pt x="319070" y="40940"/>
                </a:lnTo>
                <a:lnTo>
                  <a:pt x="319070" y="27367"/>
                </a:lnTo>
                <a:lnTo>
                  <a:pt x="355783" y="27367"/>
                </a:lnTo>
                <a:lnTo>
                  <a:pt x="355783" y="0"/>
                </a:lnTo>
                <a:lnTo>
                  <a:pt x="371136" y="0"/>
                </a:lnTo>
                <a:lnTo>
                  <a:pt x="371136" y="103241"/>
                </a:lnTo>
                <a:close/>
              </a:path>
              <a:path w="1242695" h="208914">
                <a:moveTo>
                  <a:pt x="472746" y="156642"/>
                </a:moveTo>
                <a:lnTo>
                  <a:pt x="457319" y="156642"/>
                </a:lnTo>
                <a:lnTo>
                  <a:pt x="450496" y="155419"/>
                </a:lnTo>
                <a:lnTo>
                  <a:pt x="418047" y="124898"/>
                </a:lnTo>
                <a:lnTo>
                  <a:pt x="416972" y="119781"/>
                </a:lnTo>
                <a:lnTo>
                  <a:pt x="416972" y="97382"/>
                </a:lnTo>
                <a:lnTo>
                  <a:pt x="450496" y="61522"/>
                </a:lnTo>
                <a:lnTo>
                  <a:pt x="457319" y="60298"/>
                </a:lnTo>
                <a:lnTo>
                  <a:pt x="472746" y="60298"/>
                </a:lnTo>
                <a:lnTo>
                  <a:pt x="479570" y="61522"/>
                </a:lnTo>
                <a:lnTo>
                  <a:pt x="491437" y="66417"/>
                </a:lnTo>
                <a:lnTo>
                  <a:pt x="496443" y="69643"/>
                </a:lnTo>
                <a:lnTo>
                  <a:pt x="501202" y="74316"/>
                </a:lnTo>
                <a:lnTo>
                  <a:pt x="459989" y="74316"/>
                </a:lnTo>
                <a:lnTo>
                  <a:pt x="455428" y="75058"/>
                </a:lnTo>
                <a:lnTo>
                  <a:pt x="431880" y="99755"/>
                </a:lnTo>
                <a:lnTo>
                  <a:pt x="431880" y="117407"/>
                </a:lnTo>
                <a:lnTo>
                  <a:pt x="459989" y="142847"/>
                </a:lnTo>
                <a:lnTo>
                  <a:pt x="501100" y="142847"/>
                </a:lnTo>
                <a:lnTo>
                  <a:pt x="496443" y="147334"/>
                </a:lnTo>
                <a:lnTo>
                  <a:pt x="491437" y="150523"/>
                </a:lnTo>
                <a:lnTo>
                  <a:pt x="479570" y="155419"/>
                </a:lnTo>
                <a:lnTo>
                  <a:pt x="472746" y="156642"/>
                </a:lnTo>
                <a:close/>
              </a:path>
              <a:path w="1242695" h="208914">
                <a:moveTo>
                  <a:pt x="501100" y="142847"/>
                </a:moveTo>
                <a:lnTo>
                  <a:pt x="470076" y="142847"/>
                </a:lnTo>
                <a:lnTo>
                  <a:pt x="474638" y="142105"/>
                </a:lnTo>
                <a:lnTo>
                  <a:pt x="482796" y="139139"/>
                </a:lnTo>
                <a:lnTo>
                  <a:pt x="498186" y="117407"/>
                </a:lnTo>
                <a:lnTo>
                  <a:pt x="498186" y="99755"/>
                </a:lnTo>
                <a:lnTo>
                  <a:pt x="465033" y="74316"/>
                </a:lnTo>
                <a:lnTo>
                  <a:pt x="501202" y="74316"/>
                </a:lnTo>
                <a:lnTo>
                  <a:pt x="504602" y="77653"/>
                </a:lnTo>
                <a:lnTo>
                  <a:pt x="507717" y="82178"/>
                </a:lnTo>
                <a:lnTo>
                  <a:pt x="512018" y="92264"/>
                </a:lnTo>
                <a:lnTo>
                  <a:pt x="513094" y="97382"/>
                </a:lnTo>
                <a:lnTo>
                  <a:pt x="513094" y="119781"/>
                </a:lnTo>
                <a:lnTo>
                  <a:pt x="512018" y="124898"/>
                </a:lnTo>
                <a:lnTo>
                  <a:pt x="507717" y="134985"/>
                </a:lnTo>
                <a:lnTo>
                  <a:pt x="504602" y="139472"/>
                </a:lnTo>
                <a:lnTo>
                  <a:pt x="501100" y="142847"/>
                </a:lnTo>
                <a:close/>
              </a:path>
              <a:path w="1242695" h="208914">
                <a:moveTo>
                  <a:pt x="563380" y="203368"/>
                </a:moveTo>
                <a:lnTo>
                  <a:pt x="547582" y="203368"/>
                </a:lnTo>
                <a:lnTo>
                  <a:pt x="547582" y="0"/>
                </a:lnTo>
                <a:lnTo>
                  <a:pt x="563380" y="0"/>
                </a:lnTo>
                <a:lnTo>
                  <a:pt x="563380" y="83216"/>
                </a:lnTo>
                <a:lnTo>
                  <a:pt x="597200" y="83216"/>
                </a:lnTo>
                <a:lnTo>
                  <a:pt x="597200" y="97234"/>
                </a:lnTo>
                <a:lnTo>
                  <a:pt x="563380" y="97234"/>
                </a:lnTo>
                <a:lnTo>
                  <a:pt x="563380" y="203368"/>
                </a:lnTo>
                <a:close/>
              </a:path>
              <a:path w="1242695" h="208914">
                <a:moveTo>
                  <a:pt x="473043" y="32040"/>
                </a:moveTo>
                <a:lnTo>
                  <a:pt x="457245" y="32040"/>
                </a:lnTo>
                <a:lnTo>
                  <a:pt x="457245" y="1112"/>
                </a:lnTo>
                <a:lnTo>
                  <a:pt x="473043" y="1112"/>
                </a:lnTo>
                <a:lnTo>
                  <a:pt x="473043" y="32040"/>
                </a:lnTo>
                <a:close/>
              </a:path>
              <a:path w="1242695" h="208914">
                <a:moveTo>
                  <a:pt x="523774" y="45835"/>
                </a:moveTo>
                <a:lnTo>
                  <a:pt x="405847" y="45835"/>
                </a:lnTo>
                <a:lnTo>
                  <a:pt x="405847" y="32040"/>
                </a:lnTo>
                <a:lnTo>
                  <a:pt x="523774" y="32040"/>
                </a:lnTo>
                <a:lnTo>
                  <a:pt x="523774" y="45835"/>
                </a:lnTo>
                <a:close/>
              </a:path>
              <a:path w="1242695" h="208914">
                <a:moveTo>
                  <a:pt x="794339" y="118817"/>
                </a:moveTo>
                <a:lnTo>
                  <a:pt x="607435" y="118817"/>
                </a:lnTo>
                <a:lnTo>
                  <a:pt x="607435" y="105244"/>
                </a:lnTo>
                <a:lnTo>
                  <a:pt x="794339" y="105244"/>
                </a:lnTo>
                <a:lnTo>
                  <a:pt x="794339" y="118817"/>
                </a:lnTo>
                <a:close/>
              </a:path>
              <a:path w="1242695" h="208914">
                <a:moveTo>
                  <a:pt x="770753" y="200921"/>
                </a:moveTo>
                <a:lnTo>
                  <a:pt x="635026" y="200921"/>
                </a:lnTo>
                <a:lnTo>
                  <a:pt x="635026" y="140177"/>
                </a:lnTo>
                <a:lnTo>
                  <a:pt x="650824" y="140177"/>
                </a:lnTo>
                <a:lnTo>
                  <a:pt x="650824" y="187125"/>
                </a:lnTo>
                <a:lnTo>
                  <a:pt x="770753" y="187125"/>
                </a:lnTo>
                <a:lnTo>
                  <a:pt x="770753" y="200921"/>
                </a:lnTo>
                <a:close/>
              </a:path>
              <a:path w="1242695" h="208914">
                <a:moveTo>
                  <a:pt x="767861" y="76986"/>
                </a:moveTo>
                <a:lnTo>
                  <a:pt x="635916" y="76986"/>
                </a:lnTo>
                <a:lnTo>
                  <a:pt x="635916" y="7787"/>
                </a:lnTo>
                <a:lnTo>
                  <a:pt x="651714" y="7787"/>
                </a:lnTo>
                <a:lnTo>
                  <a:pt x="651714" y="63191"/>
                </a:lnTo>
                <a:lnTo>
                  <a:pt x="767861" y="63191"/>
                </a:lnTo>
                <a:lnTo>
                  <a:pt x="767861" y="76986"/>
                </a:lnTo>
                <a:close/>
              </a:path>
              <a:path w="1242695" h="208914">
                <a:moveTo>
                  <a:pt x="1029971" y="203368"/>
                </a:moveTo>
                <a:lnTo>
                  <a:pt x="1014173" y="203368"/>
                </a:lnTo>
                <a:lnTo>
                  <a:pt x="1014173" y="0"/>
                </a:lnTo>
                <a:lnTo>
                  <a:pt x="1029971" y="0"/>
                </a:lnTo>
                <a:lnTo>
                  <a:pt x="1029971" y="77431"/>
                </a:lnTo>
                <a:lnTo>
                  <a:pt x="1062234" y="77431"/>
                </a:lnTo>
                <a:lnTo>
                  <a:pt x="1062234" y="91449"/>
                </a:lnTo>
                <a:lnTo>
                  <a:pt x="1029971" y="91449"/>
                </a:lnTo>
                <a:lnTo>
                  <a:pt x="1029971" y="203368"/>
                </a:lnTo>
                <a:close/>
              </a:path>
              <a:path w="1242695" h="208914">
                <a:moveTo>
                  <a:pt x="974790" y="111029"/>
                </a:moveTo>
                <a:lnTo>
                  <a:pt x="958992" y="109026"/>
                </a:lnTo>
                <a:lnTo>
                  <a:pt x="960030" y="104576"/>
                </a:lnTo>
                <a:lnTo>
                  <a:pt x="960883" y="99718"/>
                </a:lnTo>
                <a:lnTo>
                  <a:pt x="964258" y="57183"/>
                </a:lnTo>
                <a:lnTo>
                  <a:pt x="964332" y="33598"/>
                </a:lnTo>
                <a:lnTo>
                  <a:pt x="878668" y="33598"/>
                </a:lnTo>
                <a:lnTo>
                  <a:pt x="878668" y="19580"/>
                </a:lnTo>
                <a:lnTo>
                  <a:pt x="980130" y="19580"/>
                </a:lnTo>
                <a:lnTo>
                  <a:pt x="980018" y="55403"/>
                </a:lnTo>
                <a:lnTo>
                  <a:pt x="976458" y="102982"/>
                </a:lnTo>
                <a:lnTo>
                  <a:pt x="975680" y="107469"/>
                </a:lnTo>
                <a:lnTo>
                  <a:pt x="974790" y="111029"/>
                </a:lnTo>
                <a:close/>
              </a:path>
              <a:path w="1242695" h="208914">
                <a:moveTo>
                  <a:pt x="868433" y="156197"/>
                </a:moveTo>
                <a:lnTo>
                  <a:pt x="868433" y="142402"/>
                </a:lnTo>
                <a:lnTo>
                  <a:pt x="898285" y="142402"/>
                </a:lnTo>
                <a:lnTo>
                  <a:pt x="904997" y="142328"/>
                </a:lnTo>
                <a:lnTo>
                  <a:pt x="911376" y="142180"/>
                </a:lnTo>
                <a:lnTo>
                  <a:pt x="911376" y="77431"/>
                </a:lnTo>
                <a:lnTo>
                  <a:pt x="927174" y="77431"/>
                </a:lnTo>
                <a:lnTo>
                  <a:pt x="927174" y="141957"/>
                </a:lnTo>
                <a:lnTo>
                  <a:pt x="999035" y="141957"/>
                </a:lnTo>
                <a:lnTo>
                  <a:pt x="999933" y="151080"/>
                </a:lnTo>
                <a:lnTo>
                  <a:pt x="973454" y="153416"/>
                </a:lnTo>
                <a:lnTo>
                  <a:pt x="960243" y="154334"/>
                </a:lnTo>
                <a:lnTo>
                  <a:pt x="945975" y="155085"/>
                </a:lnTo>
                <a:lnTo>
                  <a:pt x="930233" y="155641"/>
                </a:lnTo>
                <a:lnTo>
                  <a:pt x="868433" y="156197"/>
                </a:lnTo>
                <a:close/>
              </a:path>
              <a:path w="1242695" h="208914">
                <a:moveTo>
                  <a:pt x="999035" y="141957"/>
                </a:moveTo>
                <a:lnTo>
                  <a:pt x="927174" y="141957"/>
                </a:lnTo>
                <a:lnTo>
                  <a:pt x="934294" y="141809"/>
                </a:lnTo>
                <a:lnTo>
                  <a:pt x="941006" y="141586"/>
                </a:lnTo>
                <a:lnTo>
                  <a:pt x="971229" y="140103"/>
                </a:lnTo>
                <a:lnTo>
                  <a:pt x="976829" y="139695"/>
                </a:lnTo>
                <a:lnTo>
                  <a:pt x="998597" y="137507"/>
                </a:lnTo>
                <a:lnTo>
                  <a:pt x="999035" y="141957"/>
                </a:lnTo>
                <a:close/>
              </a:path>
              <a:path w="1242695" h="208914">
                <a:moveTo>
                  <a:pt x="1189358" y="208708"/>
                </a:moveTo>
                <a:lnTo>
                  <a:pt x="1172744" y="208708"/>
                </a:lnTo>
                <a:lnTo>
                  <a:pt x="1164845" y="207818"/>
                </a:lnTo>
                <a:lnTo>
                  <a:pt x="1127576" y="191242"/>
                </a:lnTo>
                <a:lnTo>
                  <a:pt x="1119417" y="176668"/>
                </a:lnTo>
                <a:lnTo>
                  <a:pt x="1119417" y="156271"/>
                </a:lnTo>
                <a:lnTo>
                  <a:pt x="1149863" y="128681"/>
                </a:lnTo>
                <a:lnTo>
                  <a:pt x="1172744" y="124602"/>
                </a:lnTo>
                <a:lnTo>
                  <a:pt x="1189358" y="124602"/>
                </a:lnTo>
                <a:lnTo>
                  <a:pt x="1230076" y="137878"/>
                </a:lnTo>
                <a:lnTo>
                  <a:pt x="1175117" y="137952"/>
                </a:lnTo>
                <a:lnTo>
                  <a:pt x="1169369" y="138508"/>
                </a:lnTo>
                <a:lnTo>
                  <a:pt x="1134547" y="158867"/>
                </a:lnTo>
                <a:lnTo>
                  <a:pt x="1134547" y="174443"/>
                </a:lnTo>
                <a:lnTo>
                  <a:pt x="1169369" y="194802"/>
                </a:lnTo>
                <a:lnTo>
                  <a:pt x="1175117" y="195358"/>
                </a:lnTo>
                <a:lnTo>
                  <a:pt x="1229820" y="195358"/>
                </a:lnTo>
                <a:lnTo>
                  <a:pt x="1218802" y="201736"/>
                </a:lnTo>
                <a:lnTo>
                  <a:pt x="1212238" y="204258"/>
                </a:lnTo>
                <a:lnTo>
                  <a:pt x="1197256" y="207818"/>
                </a:lnTo>
                <a:lnTo>
                  <a:pt x="1189358" y="208708"/>
                </a:lnTo>
                <a:close/>
              </a:path>
              <a:path w="1242695" h="208914">
                <a:moveTo>
                  <a:pt x="1229820" y="195358"/>
                </a:moveTo>
                <a:lnTo>
                  <a:pt x="1186984" y="195358"/>
                </a:lnTo>
                <a:lnTo>
                  <a:pt x="1192732" y="194802"/>
                </a:lnTo>
                <a:lnTo>
                  <a:pt x="1203857" y="192577"/>
                </a:lnTo>
                <a:lnTo>
                  <a:pt x="1227554" y="174443"/>
                </a:lnTo>
                <a:lnTo>
                  <a:pt x="1227554" y="158867"/>
                </a:lnTo>
                <a:lnTo>
                  <a:pt x="1192732" y="138508"/>
                </a:lnTo>
                <a:lnTo>
                  <a:pt x="1186984" y="137952"/>
                </a:lnTo>
                <a:lnTo>
                  <a:pt x="1230159" y="137952"/>
                </a:lnTo>
                <a:lnTo>
                  <a:pt x="1234526" y="141846"/>
                </a:lnTo>
                <a:lnTo>
                  <a:pt x="1241053" y="151191"/>
                </a:lnTo>
                <a:lnTo>
                  <a:pt x="1242638" y="156271"/>
                </a:lnTo>
                <a:lnTo>
                  <a:pt x="1242684" y="176668"/>
                </a:lnTo>
                <a:lnTo>
                  <a:pt x="1241053" y="181897"/>
                </a:lnTo>
                <a:lnTo>
                  <a:pt x="1234526" y="191242"/>
                </a:lnTo>
                <a:lnTo>
                  <a:pt x="1230076" y="195210"/>
                </a:lnTo>
                <a:lnTo>
                  <a:pt x="1229820" y="195358"/>
                </a:lnTo>
                <a:close/>
              </a:path>
              <a:path w="1242695" h="208914">
                <a:moveTo>
                  <a:pt x="1241572" y="119929"/>
                </a:moveTo>
                <a:lnTo>
                  <a:pt x="1225997" y="119929"/>
                </a:lnTo>
                <a:lnTo>
                  <a:pt x="1225997" y="65861"/>
                </a:lnTo>
                <a:lnTo>
                  <a:pt x="1183498" y="65861"/>
                </a:lnTo>
                <a:lnTo>
                  <a:pt x="1183498" y="52065"/>
                </a:lnTo>
                <a:lnTo>
                  <a:pt x="1225997" y="52065"/>
                </a:lnTo>
                <a:lnTo>
                  <a:pt x="1225997" y="0"/>
                </a:lnTo>
                <a:lnTo>
                  <a:pt x="1241572" y="0"/>
                </a:lnTo>
                <a:lnTo>
                  <a:pt x="1241572" y="119929"/>
                </a:lnTo>
                <a:close/>
              </a:path>
              <a:path w="1242695" h="208914">
                <a:moveTo>
                  <a:pt x="1188838" y="26477"/>
                </a:moveTo>
                <a:lnTo>
                  <a:pt x="1083594" y="26477"/>
                </a:lnTo>
                <a:lnTo>
                  <a:pt x="1083594" y="12905"/>
                </a:lnTo>
                <a:lnTo>
                  <a:pt x="1188838" y="12905"/>
                </a:lnTo>
                <a:lnTo>
                  <a:pt x="1188838" y="26477"/>
                </a:lnTo>
                <a:close/>
              </a:path>
              <a:path w="1242695" h="208914">
                <a:moveTo>
                  <a:pt x="1087377" y="117259"/>
                </a:moveTo>
                <a:lnTo>
                  <a:pt x="1077809" y="106134"/>
                </a:lnTo>
                <a:lnTo>
                  <a:pt x="1084484" y="101387"/>
                </a:lnTo>
                <a:lnTo>
                  <a:pt x="1091159" y="96381"/>
                </a:lnTo>
                <a:lnTo>
                  <a:pt x="1120975" y="70014"/>
                </a:lnTo>
                <a:lnTo>
                  <a:pt x="1129430" y="26477"/>
                </a:lnTo>
                <a:lnTo>
                  <a:pt x="1145228" y="26477"/>
                </a:lnTo>
                <a:lnTo>
                  <a:pt x="1150531" y="64859"/>
                </a:lnTo>
                <a:lnTo>
                  <a:pt x="1157231" y="72091"/>
                </a:lnTo>
                <a:lnTo>
                  <a:pt x="1137885" y="72091"/>
                </a:lnTo>
                <a:lnTo>
                  <a:pt x="1120530" y="91004"/>
                </a:lnTo>
                <a:lnTo>
                  <a:pt x="1118601" y="92784"/>
                </a:lnTo>
                <a:lnTo>
                  <a:pt x="1089898" y="115479"/>
                </a:lnTo>
                <a:lnTo>
                  <a:pt x="1087377" y="117259"/>
                </a:lnTo>
                <a:close/>
              </a:path>
              <a:path w="1242695" h="208914">
                <a:moveTo>
                  <a:pt x="1184388" y="110584"/>
                </a:moveTo>
                <a:lnTo>
                  <a:pt x="1152941" y="86702"/>
                </a:lnTo>
                <a:lnTo>
                  <a:pt x="1138107" y="72091"/>
                </a:lnTo>
                <a:lnTo>
                  <a:pt x="1157231" y="72091"/>
                </a:lnTo>
                <a:lnTo>
                  <a:pt x="1157688" y="72536"/>
                </a:lnTo>
                <a:lnTo>
                  <a:pt x="1161248" y="75651"/>
                </a:lnTo>
                <a:lnTo>
                  <a:pt x="1193511" y="99459"/>
                </a:lnTo>
                <a:lnTo>
                  <a:pt x="1184388" y="110584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28294" y="3524250"/>
            <a:ext cx="307975" cy="306705"/>
            <a:chOff x="828294" y="3524250"/>
            <a:chExt cx="307975" cy="306705"/>
          </a:xfrm>
        </p:grpSpPr>
        <p:sp>
          <p:nvSpPr>
            <p:cNvPr id="19" name="object 19"/>
            <p:cNvSpPr/>
            <p:nvPr/>
          </p:nvSpPr>
          <p:spPr>
            <a:xfrm>
              <a:off x="839724" y="3675887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141731" y="143256"/>
                  </a:moveTo>
                  <a:lnTo>
                    <a:pt x="0" y="1523"/>
                  </a:lnTo>
                  <a:lnTo>
                    <a:pt x="1523" y="0"/>
                  </a:lnTo>
                  <a:lnTo>
                    <a:pt x="1523" y="3047"/>
                  </a:lnTo>
                  <a:lnTo>
                    <a:pt x="3048" y="3047"/>
                  </a:lnTo>
                  <a:lnTo>
                    <a:pt x="142498" y="142497"/>
                  </a:lnTo>
                  <a:lnTo>
                    <a:pt x="141731" y="143256"/>
                  </a:lnTo>
                  <a:close/>
                </a:path>
                <a:path w="285115" h="143510">
                  <a:moveTo>
                    <a:pt x="143255" y="141748"/>
                  </a:moveTo>
                  <a:lnTo>
                    <a:pt x="281940" y="3047"/>
                  </a:lnTo>
                  <a:lnTo>
                    <a:pt x="283458" y="10"/>
                  </a:lnTo>
                  <a:lnTo>
                    <a:pt x="284987" y="1523"/>
                  </a:lnTo>
                  <a:lnTo>
                    <a:pt x="143255" y="14174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9724" y="3675887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0" y="1523"/>
                  </a:moveTo>
                  <a:lnTo>
                    <a:pt x="1523" y="0"/>
                  </a:lnTo>
                </a:path>
                <a:path w="285115" h="143510">
                  <a:moveTo>
                    <a:pt x="142498" y="142497"/>
                  </a:moveTo>
                  <a:lnTo>
                    <a:pt x="141731" y="143256"/>
                  </a:lnTo>
                  <a:lnTo>
                    <a:pt x="0" y="1523"/>
                  </a:lnTo>
                </a:path>
                <a:path w="285115" h="143510">
                  <a:moveTo>
                    <a:pt x="283458" y="10"/>
                  </a:moveTo>
                  <a:lnTo>
                    <a:pt x="284987" y="1523"/>
                  </a:lnTo>
                  <a:lnTo>
                    <a:pt x="143255" y="141748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9724" y="3535679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5">
                  <a:moveTo>
                    <a:pt x="141731" y="283463"/>
                  </a:moveTo>
                  <a:lnTo>
                    <a:pt x="0" y="141731"/>
                  </a:lnTo>
                  <a:lnTo>
                    <a:pt x="141731" y="0"/>
                  </a:lnTo>
                  <a:lnTo>
                    <a:pt x="284987" y="141731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9724" y="3535679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5">
                  <a:moveTo>
                    <a:pt x="0" y="141731"/>
                  </a:moveTo>
                  <a:lnTo>
                    <a:pt x="141731" y="0"/>
                  </a:lnTo>
                  <a:lnTo>
                    <a:pt x="284987" y="141731"/>
                  </a:lnTo>
                  <a:lnTo>
                    <a:pt x="141731" y="283463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37438" y="4577334"/>
            <a:ext cx="306705" cy="306705"/>
            <a:chOff x="837438" y="4577334"/>
            <a:chExt cx="306705" cy="30670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438" y="4719066"/>
              <a:ext cx="306323" cy="1645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8868" y="4588764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5">
                  <a:moveTo>
                    <a:pt x="141731" y="283463"/>
                  </a:moveTo>
                  <a:lnTo>
                    <a:pt x="0" y="141732"/>
                  </a:lnTo>
                  <a:lnTo>
                    <a:pt x="141731" y="0"/>
                  </a:lnTo>
                  <a:lnTo>
                    <a:pt x="283463" y="141732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8868" y="4588764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5">
                  <a:moveTo>
                    <a:pt x="0" y="141732"/>
                  </a:moveTo>
                  <a:lnTo>
                    <a:pt x="141731" y="0"/>
                  </a:lnTo>
                  <a:lnTo>
                    <a:pt x="283463" y="141732"/>
                  </a:lnTo>
                  <a:lnTo>
                    <a:pt x="141731" y="283463"/>
                  </a:lnTo>
                  <a:lnTo>
                    <a:pt x="0" y="141732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5EAF2D-BA33-974A-CD85-12F555F3F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8"/>
            <a:ext cx="10693400" cy="63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2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7779"/>
            <a:ext cx="4276725" cy="457200"/>
            <a:chOff x="1077468" y="1147779"/>
            <a:chExt cx="4276725" cy="457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5665" y="1147779"/>
              <a:ext cx="2222500" cy="295910"/>
            </a:xfrm>
            <a:custGeom>
              <a:avLst/>
              <a:gdLst/>
              <a:ahLst/>
              <a:cxnLst/>
              <a:rect l="l" t="t" r="r" b="b"/>
              <a:pathLst>
                <a:path w="2222500" h="295909">
                  <a:moveTo>
                    <a:pt x="19464" y="103287"/>
                  </a:moveTo>
                  <a:lnTo>
                    <a:pt x="0" y="70637"/>
                  </a:lnTo>
                  <a:lnTo>
                    <a:pt x="75660" y="28568"/>
                  </a:lnTo>
                  <a:lnTo>
                    <a:pt x="111136" y="28568"/>
                  </a:lnTo>
                  <a:lnTo>
                    <a:pt x="111136" y="73776"/>
                  </a:lnTo>
                  <a:lnTo>
                    <a:pt x="70951" y="73776"/>
                  </a:lnTo>
                  <a:lnTo>
                    <a:pt x="19464" y="103287"/>
                  </a:lnTo>
                  <a:close/>
                </a:path>
                <a:path w="2222500" h="295909">
                  <a:moveTo>
                    <a:pt x="111136" y="254922"/>
                  </a:moveTo>
                  <a:lnTo>
                    <a:pt x="70951" y="254922"/>
                  </a:lnTo>
                  <a:lnTo>
                    <a:pt x="70951" y="73776"/>
                  </a:lnTo>
                  <a:lnTo>
                    <a:pt x="111136" y="73776"/>
                  </a:lnTo>
                  <a:lnTo>
                    <a:pt x="111136" y="254922"/>
                  </a:lnTo>
                  <a:close/>
                </a:path>
                <a:path w="2222500" h="295909">
                  <a:moveTo>
                    <a:pt x="214423" y="269363"/>
                  </a:moveTo>
                  <a:lnTo>
                    <a:pt x="174552" y="269363"/>
                  </a:lnTo>
                  <a:lnTo>
                    <a:pt x="174552" y="228551"/>
                  </a:lnTo>
                  <a:lnTo>
                    <a:pt x="214423" y="228551"/>
                  </a:lnTo>
                  <a:lnTo>
                    <a:pt x="214423" y="269363"/>
                  </a:lnTo>
                  <a:close/>
                </a:path>
                <a:path w="2222500" h="295909">
                  <a:moveTo>
                    <a:pt x="464009" y="49917"/>
                  </a:moveTo>
                  <a:lnTo>
                    <a:pt x="303583" y="49917"/>
                  </a:lnTo>
                  <a:lnTo>
                    <a:pt x="303583" y="17580"/>
                  </a:lnTo>
                  <a:lnTo>
                    <a:pt x="464009" y="17580"/>
                  </a:lnTo>
                  <a:lnTo>
                    <a:pt x="464009" y="49917"/>
                  </a:lnTo>
                  <a:close/>
                </a:path>
                <a:path w="2222500" h="295909">
                  <a:moveTo>
                    <a:pt x="301700" y="166704"/>
                  </a:moveTo>
                  <a:lnTo>
                    <a:pt x="301700" y="134368"/>
                  </a:lnTo>
                  <a:lnTo>
                    <a:pt x="329013" y="134368"/>
                  </a:lnTo>
                  <a:lnTo>
                    <a:pt x="329013" y="49917"/>
                  </a:lnTo>
                  <a:lnTo>
                    <a:pt x="367314" y="49917"/>
                  </a:lnTo>
                  <a:lnTo>
                    <a:pt x="367314" y="134054"/>
                  </a:lnTo>
                  <a:lnTo>
                    <a:pt x="472234" y="134054"/>
                  </a:lnTo>
                  <a:lnTo>
                    <a:pt x="423284" y="164153"/>
                  </a:lnTo>
                  <a:lnTo>
                    <a:pt x="344396" y="166390"/>
                  </a:lnTo>
                  <a:lnTo>
                    <a:pt x="301700" y="166704"/>
                  </a:lnTo>
                  <a:close/>
                </a:path>
                <a:path w="2222500" h="295909">
                  <a:moveTo>
                    <a:pt x="472234" y="134054"/>
                  </a:moveTo>
                  <a:lnTo>
                    <a:pt x="367314" y="134054"/>
                  </a:lnTo>
                  <a:lnTo>
                    <a:pt x="401220" y="133112"/>
                  </a:lnTo>
                  <a:lnTo>
                    <a:pt x="401220" y="49917"/>
                  </a:lnTo>
                  <a:lnTo>
                    <a:pt x="439521" y="49917"/>
                  </a:lnTo>
                  <a:lnTo>
                    <a:pt x="439521" y="131542"/>
                  </a:lnTo>
                  <a:lnTo>
                    <a:pt x="472033" y="131542"/>
                  </a:lnTo>
                  <a:lnTo>
                    <a:pt x="472234" y="134054"/>
                  </a:lnTo>
                  <a:close/>
                </a:path>
                <a:path w="2222500" h="295909">
                  <a:moveTo>
                    <a:pt x="472033" y="131542"/>
                  </a:moveTo>
                  <a:lnTo>
                    <a:pt x="439521" y="131542"/>
                  </a:lnTo>
                  <a:lnTo>
                    <a:pt x="444753" y="131123"/>
                  </a:lnTo>
                  <a:lnTo>
                    <a:pt x="450038" y="130757"/>
                  </a:lnTo>
                  <a:lnTo>
                    <a:pt x="460712" y="130129"/>
                  </a:lnTo>
                  <a:lnTo>
                    <a:pt x="471857" y="129344"/>
                  </a:lnTo>
                  <a:lnTo>
                    <a:pt x="472033" y="131542"/>
                  </a:lnTo>
                  <a:close/>
                </a:path>
                <a:path w="2222500" h="295909">
                  <a:moveTo>
                    <a:pt x="528995" y="207830"/>
                  </a:moveTo>
                  <a:lnTo>
                    <a:pt x="489438" y="207830"/>
                  </a:lnTo>
                  <a:lnTo>
                    <a:pt x="489438" y="0"/>
                  </a:lnTo>
                  <a:lnTo>
                    <a:pt x="528995" y="0"/>
                  </a:lnTo>
                  <a:lnTo>
                    <a:pt x="528995" y="78485"/>
                  </a:lnTo>
                  <a:lnTo>
                    <a:pt x="567296" y="78485"/>
                  </a:lnTo>
                  <a:lnTo>
                    <a:pt x="567296" y="113019"/>
                  </a:lnTo>
                  <a:lnTo>
                    <a:pt x="528995" y="113019"/>
                  </a:lnTo>
                  <a:lnTo>
                    <a:pt x="528995" y="207830"/>
                  </a:lnTo>
                  <a:close/>
                </a:path>
                <a:path w="2222500" h="295909">
                  <a:moveTo>
                    <a:pt x="535902" y="288828"/>
                  </a:moveTo>
                  <a:lnTo>
                    <a:pt x="347222" y="288828"/>
                  </a:lnTo>
                  <a:lnTo>
                    <a:pt x="347222" y="192133"/>
                  </a:lnTo>
                  <a:lnTo>
                    <a:pt x="387092" y="192133"/>
                  </a:lnTo>
                  <a:lnTo>
                    <a:pt x="387092" y="254922"/>
                  </a:lnTo>
                  <a:lnTo>
                    <a:pt x="535902" y="254922"/>
                  </a:lnTo>
                  <a:lnTo>
                    <a:pt x="535902" y="288828"/>
                  </a:lnTo>
                  <a:close/>
                </a:path>
                <a:path w="2222500" h="295909">
                  <a:moveTo>
                    <a:pt x="815312" y="294793"/>
                  </a:moveTo>
                  <a:lnTo>
                    <a:pt x="623492" y="294793"/>
                  </a:lnTo>
                  <a:lnTo>
                    <a:pt x="623492" y="212540"/>
                  </a:lnTo>
                  <a:lnTo>
                    <a:pt x="768220" y="212540"/>
                  </a:lnTo>
                  <a:lnTo>
                    <a:pt x="768220" y="191819"/>
                  </a:lnTo>
                  <a:lnTo>
                    <a:pt x="621922" y="191819"/>
                  </a:lnTo>
                  <a:lnTo>
                    <a:pt x="621922" y="160739"/>
                  </a:lnTo>
                  <a:lnTo>
                    <a:pt x="806522" y="160739"/>
                  </a:lnTo>
                  <a:lnTo>
                    <a:pt x="806522" y="242364"/>
                  </a:lnTo>
                  <a:lnTo>
                    <a:pt x="661793" y="242364"/>
                  </a:lnTo>
                  <a:lnTo>
                    <a:pt x="661793" y="263398"/>
                  </a:lnTo>
                  <a:lnTo>
                    <a:pt x="815312" y="263398"/>
                  </a:lnTo>
                  <a:lnTo>
                    <a:pt x="815312" y="294793"/>
                  </a:lnTo>
                  <a:close/>
                </a:path>
                <a:path w="2222500" h="295909">
                  <a:moveTo>
                    <a:pt x="714850" y="138763"/>
                  </a:moveTo>
                  <a:lnTo>
                    <a:pt x="576401" y="138763"/>
                  </a:lnTo>
                  <a:lnTo>
                    <a:pt x="576401" y="8476"/>
                  </a:lnTo>
                  <a:lnTo>
                    <a:pt x="614702" y="8476"/>
                  </a:lnTo>
                  <a:lnTo>
                    <a:pt x="614702" y="44893"/>
                  </a:lnTo>
                  <a:lnTo>
                    <a:pt x="714850" y="44893"/>
                  </a:lnTo>
                  <a:lnTo>
                    <a:pt x="714850" y="77230"/>
                  </a:lnTo>
                  <a:lnTo>
                    <a:pt x="614702" y="77230"/>
                  </a:lnTo>
                  <a:lnTo>
                    <a:pt x="614702" y="106427"/>
                  </a:lnTo>
                  <a:lnTo>
                    <a:pt x="714850" y="106427"/>
                  </a:lnTo>
                  <a:lnTo>
                    <a:pt x="714850" y="138763"/>
                  </a:lnTo>
                  <a:close/>
                </a:path>
                <a:path w="2222500" h="295909">
                  <a:moveTo>
                    <a:pt x="714850" y="44893"/>
                  </a:moveTo>
                  <a:lnTo>
                    <a:pt x="676549" y="44893"/>
                  </a:lnTo>
                  <a:lnTo>
                    <a:pt x="676549" y="8476"/>
                  </a:lnTo>
                  <a:lnTo>
                    <a:pt x="714850" y="8476"/>
                  </a:lnTo>
                  <a:lnTo>
                    <a:pt x="714850" y="44893"/>
                  </a:lnTo>
                  <a:close/>
                </a:path>
                <a:path w="2222500" h="295909">
                  <a:moveTo>
                    <a:pt x="714850" y="106427"/>
                  </a:moveTo>
                  <a:lnTo>
                    <a:pt x="676549" y="106427"/>
                  </a:lnTo>
                  <a:lnTo>
                    <a:pt x="676549" y="77230"/>
                  </a:lnTo>
                  <a:lnTo>
                    <a:pt x="714850" y="77230"/>
                  </a:lnTo>
                  <a:lnTo>
                    <a:pt x="714850" y="106427"/>
                  </a:lnTo>
                  <a:close/>
                </a:path>
                <a:path w="2222500" h="295909">
                  <a:moveTo>
                    <a:pt x="806522" y="147553"/>
                  </a:moveTo>
                  <a:lnTo>
                    <a:pt x="767279" y="147553"/>
                  </a:lnTo>
                  <a:lnTo>
                    <a:pt x="767279" y="118984"/>
                  </a:lnTo>
                  <a:lnTo>
                    <a:pt x="729291" y="118984"/>
                  </a:lnTo>
                  <a:lnTo>
                    <a:pt x="729291" y="86020"/>
                  </a:lnTo>
                  <a:lnTo>
                    <a:pt x="767279" y="86020"/>
                  </a:lnTo>
                  <a:lnTo>
                    <a:pt x="767279" y="64672"/>
                  </a:lnTo>
                  <a:lnTo>
                    <a:pt x="729291" y="64672"/>
                  </a:lnTo>
                  <a:lnTo>
                    <a:pt x="729291" y="31708"/>
                  </a:lnTo>
                  <a:lnTo>
                    <a:pt x="767279" y="31708"/>
                  </a:lnTo>
                  <a:lnTo>
                    <a:pt x="767279" y="0"/>
                  </a:lnTo>
                  <a:lnTo>
                    <a:pt x="806522" y="0"/>
                  </a:lnTo>
                  <a:lnTo>
                    <a:pt x="806522" y="147553"/>
                  </a:lnTo>
                  <a:close/>
                </a:path>
                <a:path w="2222500" h="295909">
                  <a:moveTo>
                    <a:pt x="1340226" y="170785"/>
                  </a:moveTo>
                  <a:lnTo>
                    <a:pt x="1300669" y="170785"/>
                  </a:lnTo>
                  <a:lnTo>
                    <a:pt x="1300669" y="90729"/>
                  </a:lnTo>
                  <a:lnTo>
                    <a:pt x="1249183" y="90729"/>
                  </a:lnTo>
                  <a:lnTo>
                    <a:pt x="1249183" y="57137"/>
                  </a:lnTo>
                  <a:lnTo>
                    <a:pt x="1300669" y="57137"/>
                  </a:lnTo>
                  <a:lnTo>
                    <a:pt x="1300669" y="0"/>
                  </a:lnTo>
                  <a:lnTo>
                    <a:pt x="1340226" y="0"/>
                  </a:lnTo>
                  <a:lnTo>
                    <a:pt x="1340226" y="170785"/>
                  </a:lnTo>
                  <a:close/>
                </a:path>
                <a:path w="2222500" h="295909">
                  <a:moveTo>
                    <a:pt x="1061130" y="124949"/>
                  </a:moveTo>
                  <a:lnTo>
                    <a:pt x="868369" y="124949"/>
                  </a:lnTo>
                  <a:lnTo>
                    <a:pt x="868369" y="6278"/>
                  </a:lnTo>
                  <a:lnTo>
                    <a:pt x="907612" y="6278"/>
                  </a:lnTo>
                  <a:lnTo>
                    <a:pt x="907612" y="35789"/>
                  </a:lnTo>
                  <a:lnTo>
                    <a:pt x="1061130" y="35789"/>
                  </a:lnTo>
                  <a:lnTo>
                    <a:pt x="1061130" y="68439"/>
                  </a:lnTo>
                  <a:lnTo>
                    <a:pt x="907612" y="68439"/>
                  </a:lnTo>
                  <a:lnTo>
                    <a:pt x="907612" y="92299"/>
                  </a:lnTo>
                  <a:lnTo>
                    <a:pt x="1061130" y="92299"/>
                  </a:lnTo>
                  <a:lnTo>
                    <a:pt x="1061130" y="124949"/>
                  </a:lnTo>
                  <a:close/>
                </a:path>
                <a:path w="2222500" h="295909">
                  <a:moveTo>
                    <a:pt x="1061130" y="35789"/>
                  </a:moveTo>
                  <a:lnTo>
                    <a:pt x="1021887" y="35789"/>
                  </a:lnTo>
                  <a:lnTo>
                    <a:pt x="1021887" y="6278"/>
                  </a:lnTo>
                  <a:lnTo>
                    <a:pt x="1061130" y="6278"/>
                  </a:lnTo>
                  <a:lnTo>
                    <a:pt x="1061130" y="35789"/>
                  </a:lnTo>
                  <a:close/>
                </a:path>
                <a:path w="2222500" h="295909">
                  <a:moveTo>
                    <a:pt x="1120466" y="170471"/>
                  </a:moveTo>
                  <a:lnTo>
                    <a:pt x="1095978" y="141588"/>
                  </a:lnTo>
                  <a:lnTo>
                    <a:pt x="1102110" y="136791"/>
                  </a:lnTo>
                  <a:lnTo>
                    <a:pt x="1108261" y="131817"/>
                  </a:lnTo>
                  <a:lnTo>
                    <a:pt x="1138429" y="105357"/>
                  </a:lnTo>
                  <a:lnTo>
                    <a:pt x="1162308" y="72364"/>
                  </a:lnTo>
                  <a:lnTo>
                    <a:pt x="1165046" y="51172"/>
                  </a:lnTo>
                  <a:lnTo>
                    <a:pt x="1165046" y="10988"/>
                  </a:lnTo>
                  <a:lnTo>
                    <a:pt x="1205230" y="10988"/>
                  </a:lnTo>
                  <a:lnTo>
                    <a:pt x="1205348" y="57137"/>
                  </a:lnTo>
                  <a:lnTo>
                    <a:pt x="1221451" y="93450"/>
                  </a:lnTo>
                  <a:lnTo>
                    <a:pt x="1238893" y="107996"/>
                  </a:lnTo>
                  <a:lnTo>
                    <a:pt x="1186394" y="107996"/>
                  </a:lnTo>
                  <a:lnTo>
                    <a:pt x="1167243" y="130286"/>
                  </a:lnTo>
                  <a:lnTo>
                    <a:pt x="1161906" y="135250"/>
                  </a:lnTo>
                  <a:lnTo>
                    <a:pt x="1134201" y="159248"/>
                  </a:lnTo>
                  <a:lnTo>
                    <a:pt x="1120466" y="170471"/>
                  </a:lnTo>
                  <a:close/>
                </a:path>
                <a:path w="2222500" h="295909">
                  <a:moveTo>
                    <a:pt x="1061130" y="92299"/>
                  </a:moveTo>
                  <a:lnTo>
                    <a:pt x="1021887" y="92299"/>
                  </a:lnTo>
                  <a:lnTo>
                    <a:pt x="1021887" y="68439"/>
                  </a:lnTo>
                  <a:lnTo>
                    <a:pt x="1061130" y="68439"/>
                  </a:lnTo>
                  <a:lnTo>
                    <a:pt x="1061130" y="92299"/>
                  </a:lnTo>
                  <a:close/>
                </a:path>
                <a:path w="2222500" h="295909">
                  <a:moveTo>
                    <a:pt x="1248555" y="160111"/>
                  </a:moveTo>
                  <a:lnTo>
                    <a:pt x="1213197" y="133190"/>
                  </a:lnTo>
                  <a:lnTo>
                    <a:pt x="1207742" y="128717"/>
                  </a:lnTo>
                  <a:lnTo>
                    <a:pt x="1202300" y="124321"/>
                  </a:lnTo>
                  <a:lnTo>
                    <a:pt x="1197696" y="120449"/>
                  </a:lnTo>
                  <a:lnTo>
                    <a:pt x="1190161" y="113752"/>
                  </a:lnTo>
                  <a:lnTo>
                    <a:pt x="1187754" y="110717"/>
                  </a:lnTo>
                  <a:lnTo>
                    <a:pt x="1186708" y="107996"/>
                  </a:lnTo>
                  <a:lnTo>
                    <a:pt x="1238893" y="107996"/>
                  </a:lnTo>
                  <a:lnTo>
                    <a:pt x="1242766" y="111077"/>
                  </a:lnTo>
                  <a:lnTo>
                    <a:pt x="1248555" y="115531"/>
                  </a:lnTo>
                  <a:lnTo>
                    <a:pt x="1260092" y="124164"/>
                  </a:lnTo>
                  <a:lnTo>
                    <a:pt x="1271473" y="132484"/>
                  </a:lnTo>
                  <a:lnTo>
                    <a:pt x="1248555" y="160111"/>
                  </a:lnTo>
                  <a:close/>
                </a:path>
                <a:path w="2222500" h="295909">
                  <a:moveTo>
                    <a:pt x="1098490" y="180831"/>
                  </a:moveTo>
                  <a:lnTo>
                    <a:pt x="831009" y="180831"/>
                  </a:lnTo>
                  <a:lnTo>
                    <a:pt x="831009" y="147553"/>
                  </a:lnTo>
                  <a:lnTo>
                    <a:pt x="1098490" y="147553"/>
                  </a:lnTo>
                  <a:lnTo>
                    <a:pt x="1098490" y="180831"/>
                  </a:lnTo>
                  <a:close/>
                </a:path>
                <a:path w="2222500" h="295909">
                  <a:moveTo>
                    <a:pt x="988923" y="228865"/>
                  </a:moveTo>
                  <a:lnTo>
                    <a:pt x="949366" y="228865"/>
                  </a:lnTo>
                  <a:lnTo>
                    <a:pt x="949366" y="180831"/>
                  </a:lnTo>
                  <a:lnTo>
                    <a:pt x="988923" y="180831"/>
                  </a:lnTo>
                  <a:lnTo>
                    <a:pt x="988923" y="228865"/>
                  </a:lnTo>
                  <a:close/>
                </a:path>
                <a:path w="2222500" h="295909">
                  <a:moveTo>
                    <a:pt x="1340226" y="295421"/>
                  </a:moveTo>
                  <a:lnTo>
                    <a:pt x="1300669" y="295421"/>
                  </a:lnTo>
                  <a:lnTo>
                    <a:pt x="1300669" y="217563"/>
                  </a:lnTo>
                  <a:lnTo>
                    <a:pt x="1146837" y="217563"/>
                  </a:lnTo>
                  <a:lnTo>
                    <a:pt x="1146837" y="183971"/>
                  </a:lnTo>
                  <a:lnTo>
                    <a:pt x="1340226" y="183971"/>
                  </a:lnTo>
                  <a:lnTo>
                    <a:pt x="1340226" y="295421"/>
                  </a:lnTo>
                  <a:close/>
                </a:path>
                <a:path w="2222500" h="295909">
                  <a:moveTo>
                    <a:pt x="1066781" y="288828"/>
                  </a:moveTo>
                  <a:lnTo>
                    <a:pt x="868682" y="288828"/>
                  </a:lnTo>
                  <a:lnTo>
                    <a:pt x="868682" y="206261"/>
                  </a:lnTo>
                  <a:lnTo>
                    <a:pt x="908239" y="206261"/>
                  </a:lnTo>
                  <a:lnTo>
                    <a:pt x="908239" y="255236"/>
                  </a:lnTo>
                  <a:lnTo>
                    <a:pt x="1066781" y="255236"/>
                  </a:lnTo>
                  <a:lnTo>
                    <a:pt x="1066781" y="288828"/>
                  </a:lnTo>
                  <a:close/>
                </a:path>
                <a:path w="2222500" h="295909">
                  <a:moveTo>
                    <a:pt x="1611474" y="291967"/>
                  </a:moveTo>
                  <a:lnTo>
                    <a:pt x="1572231" y="291967"/>
                  </a:lnTo>
                  <a:lnTo>
                    <a:pt x="1572231" y="0"/>
                  </a:lnTo>
                  <a:lnTo>
                    <a:pt x="1611474" y="0"/>
                  </a:lnTo>
                  <a:lnTo>
                    <a:pt x="1611474" y="291967"/>
                  </a:lnTo>
                  <a:close/>
                </a:path>
                <a:path w="2222500" h="295909">
                  <a:moveTo>
                    <a:pt x="1460781" y="162309"/>
                  </a:moveTo>
                  <a:lnTo>
                    <a:pt x="1421567" y="154068"/>
                  </a:lnTo>
                  <a:lnTo>
                    <a:pt x="1390663" y="127284"/>
                  </a:lnTo>
                  <a:lnTo>
                    <a:pt x="1381789" y="81625"/>
                  </a:lnTo>
                  <a:lnTo>
                    <a:pt x="1382030" y="77308"/>
                  </a:lnTo>
                  <a:lnTo>
                    <a:pt x="1398747" y="42402"/>
                  </a:lnTo>
                  <a:lnTo>
                    <a:pt x="1436087" y="20896"/>
                  </a:lnTo>
                  <a:lnTo>
                    <a:pt x="1460781" y="17894"/>
                  </a:lnTo>
                  <a:lnTo>
                    <a:pt x="1469385" y="18228"/>
                  </a:lnTo>
                  <a:lnTo>
                    <a:pt x="1506499" y="29510"/>
                  </a:lnTo>
                  <a:lnTo>
                    <a:pt x="1530125" y="51800"/>
                  </a:lnTo>
                  <a:lnTo>
                    <a:pt x="1454502" y="51800"/>
                  </a:lnTo>
                  <a:lnTo>
                    <a:pt x="1448799" y="52794"/>
                  </a:lnTo>
                  <a:lnTo>
                    <a:pt x="1419340" y="81625"/>
                  </a:lnTo>
                  <a:lnTo>
                    <a:pt x="1419340" y="98578"/>
                  </a:lnTo>
                  <a:lnTo>
                    <a:pt x="1448799" y="127408"/>
                  </a:lnTo>
                  <a:lnTo>
                    <a:pt x="1454502" y="128403"/>
                  </a:lnTo>
                  <a:lnTo>
                    <a:pt x="1530125" y="128403"/>
                  </a:lnTo>
                  <a:lnTo>
                    <a:pt x="1527141" y="132719"/>
                  </a:lnTo>
                  <a:lnTo>
                    <a:pt x="1492960" y="156971"/>
                  </a:lnTo>
                  <a:lnTo>
                    <a:pt x="1469385" y="161975"/>
                  </a:lnTo>
                  <a:lnTo>
                    <a:pt x="1460781" y="162309"/>
                  </a:lnTo>
                  <a:close/>
                </a:path>
                <a:path w="2222500" h="295909">
                  <a:moveTo>
                    <a:pt x="1530125" y="128403"/>
                  </a:moveTo>
                  <a:lnTo>
                    <a:pt x="1467060" y="128403"/>
                  </a:lnTo>
                  <a:lnTo>
                    <a:pt x="1472763" y="127408"/>
                  </a:lnTo>
                  <a:lnTo>
                    <a:pt x="1483018" y="123432"/>
                  </a:lnTo>
                  <a:lnTo>
                    <a:pt x="1502221" y="98578"/>
                  </a:lnTo>
                  <a:lnTo>
                    <a:pt x="1502221" y="81625"/>
                  </a:lnTo>
                  <a:lnTo>
                    <a:pt x="1472763" y="52794"/>
                  </a:lnTo>
                  <a:lnTo>
                    <a:pt x="1467060" y="51800"/>
                  </a:lnTo>
                  <a:lnTo>
                    <a:pt x="1530125" y="51800"/>
                  </a:lnTo>
                  <a:lnTo>
                    <a:pt x="1539772" y="81625"/>
                  </a:lnTo>
                  <a:lnTo>
                    <a:pt x="1539772" y="98578"/>
                  </a:lnTo>
                  <a:lnTo>
                    <a:pt x="1530898" y="127284"/>
                  </a:lnTo>
                  <a:lnTo>
                    <a:pt x="1530125" y="128403"/>
                  </a:lnTo>
                  <a:close/>
                </a:path>
                <a:path w="2222500" h="295909">
                  <a:moveTo>
                    <a:pt x="1370679" y="232632"/>
                  </a:moveTo>
                  <a:lnTo>
                    <a:pt x="1370679" y="198412"/>
                  </a:lnTo>
                  <a:lnTo>
                    <a:pt x="1462115" y="197706"/>
                  </a:lnTo>
                  <a:lnTo>
                    <a:pt x="1507205" y="196450"/>
                  </a:lnTo>
                  <a:lnTo>
                    <a:pt x="1549902" y="193821"/>
                  </a:lnTo>
                  <a:lnTo>
                    <a:pt x="1557162" y="193075"/>
                  </a:lnTo>
                  <a:lnTo>
                    <a:pt x="1559987" y="226981"/>
                  </a:lnTo>
                  <a:lnTo>
                    <a:pt x="1509678" y="230631"/>
                  </a:lnTo>
                  <a:lnTo>
                    <a:pt x="1476027" y="231671"/>
                  </a:lnTo>
                  <a:lnTo>
                    <a:pt x="1370679" y="232632"/>
                  </a:lnTo>
                  <a:close/>
                </a:path>
                <a:path w="2222500" h="295909">
                  <a:moveTo>
                    <a:pt x="1942057" y="99520"/>
                  </a:moveTo>
                  <a:lnTo>
                    <a:pt x="1904384" y="99520"/>
                  </a:lnTo>
                  <a:lnTo>
                    <a:pt x="1904384" y="0"/>
                  </a:lnTo>
                  <a:lnTo>
                    <a:pt x="1942057" y="0"/>
                  </a:lnTo>
                  <a:lnTo>
                    <a:pt x="1942057" y="99520"/>
                  </a:lnTo>
                  <a:close/>
                </a:path>
                <a:path w="2222500" h="295909">
                  <a:moveTo>
                    <a:pt x="1876443" y="277840"/>
                  </a:moveTo>
                  <a:lnTo>
                    <a:pt x="1838769" y="277840"/>
                  </a:lnTo>
                  <a:lnTo>
                    <a:pt x="1838769" y="5964"/>
                  </a:lnTo>
                  <a:lnTo>
                    <a:pt x="1876443" y="5964"/>
                  </a:lnTo>
                  <a:lnTo>
                    <a:pt x="1876443" y="99520"/>
                  </a:lnTo>
                  <a:lnTo>
                    <a:pt x="1942057" y="99520"/>
                  </a:lnTo>
                  <a:lnTo>
                    <a:pt x="1942057" y="133740"/>
                  </a:lnTo>
                  <a:lnTo>
                    <a:pt x="1876443" y="133740"/>
                  </a:lnTo>
                  <a:lnTo>
                    <a:pt x="1876443" y="277840"/>
                  </a:lnTo>
                  <a:close/>
                </a:path>
                <a:path w="2222500" h="295909">
                  <a:moveTo>
                    <a:pt x="1942057" y="291967"/>
                  </a:moveTo>
                  <a:lnTo>
                    <a:pt x="1904384" y="291967"/>
                  </a:lnTo>
                  <a:lnTo>
                    <a:pt x="1904384" y="133740"/>
                  </a:lnTo>
                  <a:lnTo>
                    <a:pt x="1942057" y="133740"/>
                  </a:lnTo>
                  <a:lnTo>
                    <a:pt x="1942057" y="291967"/>
                  </a:lnTo>
                  <a:close/>
                </a:path>
                <a:path w="2222500" h="295909">
                  <a:moveTo>
                    <a:pt x="1710052" y="231062"/>
                  </a:moveTo>
                  <a:lnTo>
                    <a:pt x="1687448" y="200924"/>
                  </a:lnTo>
                  <a:lnTo>
                    <a:pt x="1700418" y="192143"/>
                  </a:lnTo>
                  <a:lnTo>
                    <a:pt x="1712014" y="184010"/>
                  </a:lnTo>
                  <a:lnTo>
                    <a:pt x="1745449" y="156932"/>
                  </a:lnTo>
                  <a:lnTo>
                    <a:pt x="1767033" y="119926"/>
                  </a:lnTo>
                  <a:lnTo>
                    <a:pt x="1769702" y="62474"/>
                  </a:lnTo>
                  <a:lnTo>
                    <a:pt x="1695297" y="62474"/>
                  </a:lnTo>
                  <a:lnTo>
                    <a:pt x="1695297" y="28254"/>
                  </a:lnTo>
                  <a:lnTo>
                    <a:pt x="1808317" y="28254"/>
                  </a:lnTo>
                  <a:lnTo>
                    <a:pt x="1808268" y="97970"/>
                  </a:lnTo>
                  <a:lnTo>
                    <a:pt x="1802470" y="140274"/>
                  </a:lnTo>
                  <a:lnTo>
                    <a:pt x="1777864" y="177966"/>
                  </a:lnTo>
                  <a:lnTo>
                    <a:pt x="1738425" y="210852"/>
                  </a:lnTo>
                  <a:lnTo>
                    <a:pt x="1724994" y="220594"/>
                  </a:lnTo>
                  <a:lnTo>
                    <a:pt x="1710052" y="231062"/>
                  </a:lnTo>
                  <a:close/>
                </a:path>
                <a:path w="2222500" h="295909">
                  <a:moveTo>
                    <a:pt x="2056646" y="221958"/>
                  </a:moveTo>
                  <a:lnTo>
                    <a:pt x="2017717" y="221958"/>
                  </a:lnTo>
                  <a:lnTo>
                    <a:pt x="2017717" y="156030"/>
                  </a:lnTo>
                  <a:lnTo>
                    <a:pt x="2011193" y="150918"/>
                  </a:lnTo>
                  <a:lnTo>
                    <a:pt x="1990444" y="118160"/>
                  </a:lnTo>
                  <a:lnTo>
                    <a:pt x="1988521" y="102031"/>
                  </a:lnTo>
                  <a:lnTo>
                    <a:pt x="1988521" y="87590"/>
                  </a:lnTo>
                  <a:lnTo>
                    <a:pt x="2000195" y="50721"/>
                  </a:lnTo>
                  <a:lnTo>
                    <a:pt x="2031806" y="25547"/>
                  </a:lnTo>
                  <a:lnTo>
                    <a:pt x="2078181" y="14147"/>
                  </a:lnTo>
                  <a:lnTo>
                    <a:pt x="2088669" y="13813"/>
                  </a:lnTo>
                  <a:lnTo>
                    <a:pt x="2099157" y="14147"/>
                  </a:lnTo>
                  <a:lnTo>
                    <a:pt x="2137252" y="22083"/>
                  </a:lnTo>
                  <a:lnTo>
                    <a:pt x="2172021" y="44658"/>
                  </a:lnTo>
                  <a:lnTo>
                    <a:pt x="2173989" y="47091"/>
                  </a:lnTo>
                  <a:lnTo>
                    <a:pt x="2080506" y="47091"/>
                  </a:lnTo>
                  <a:lnTo>
                    <a:pt x="2072710" y="48085"/>
                  </a:lnTo>
                  <a:lnTo>
                    <a:pt x="2035821" y="66974"/>
                  </a:lnTo>
                  <a:lnTo>
                    <a:pt x="2027450" y="83299"/>
                  </a:lnTo>
                  <a:lnTo>
                    <a:pt x="2027450" y="106322"/>
                  </a:lnTo>
                  <a:lnTo>
                    <a:pt x="2057850" y="137559"/>
                  </a:lnTo>
                  <a:lnTo>
                    <a:pt x="2080506" y="142530"/>
                  </a:lnTo>
                  <a:lnTo>
                    <a:pt x="2174187" y="142530"/>
                  </a:lnTo>
                  <a:lnTo>
                    <a:pt x="2171903" y="145316"/>
                  </a:lnTo>
                  <a:lnTo>
                    <a:pt x="2166144" y="150918"/>
                  </a:lnTo>
                  <a:lnTo>
                    <a:pt x="2159620" y="156030"/>
                  </a:lnTo>
                  <a:lnTo>
                    <a:pt x="2159620" y="172355"/>
                  </a:lnTo>
                  <a:lnTo>
                    <a:pt x="2056646" y="172355"/>
                  </a:lnTo>
                  <a:lnTo>
                    <a:pt x="2056646" y="221958"/>
                  </a:lnTo>
                  <a:close/>
                </a:path>
                <a:path w="2222500" h="295909">
                  <a:moveTo>
                    <a:pt x="2174187" y="142530"/>
                  </a:moveTo>
                  <a:lnTo>
                    <a:pt x="2096831" y="142530"/>
                  </a:lnTo>
                  <a:lnTo>
                    <a:pt x="2104627" y="141536"/>
                  </a:lnTo>
                  <a:lnTo>
                    <a:pt x="2119488" y="137559"/>
                  </a:lnTo>
                  <a:lnTo>
                    <a:pt x="2148213" y="112182"/>
                  </a:lnTo>
                  <a:lnTo>
                    <a:pt x="2149888" y="106322"/>
                  </a:lnTo>
                  <a:lnTo>
                    <a:pt x="2149888" y="83299"/>
                  </a:lnTo>
                  <a:lnTo>
                    <a:pt x="2119488" y="52062"/>
                  </a:lnTo>
                  <a:lnTo>
                    <a:pt x="2088669" y="47091"/>
                  </a:lnTo>
                  <a:lnTo>
                    <a:pt x="2173989" y="47091"/>
                  </a:lnTo>
                  <a:lnTo>
                    <a:pt x="2188817" y="87590"/>
                  </a:lnTo>
                  <a:lnTo>
                    <a:pt x="2188817" y="102031"/>
                  </a:lnTo>
                  <a:lnTo>
                    <a:pt x="2176897" y="139224"/>
                  </a:lnTo>
                  <a:lnTo>
                    <a:pt x="2174187" y="142530"/>
                  </a:lnTo>
                  <a:close/>
                </a:path>
                <a:path w="2222500" h="295909">
                  <a:moveTo>
                    <a:pt x="2088669" y="175808"/>
                  </a:moveTo>
                  <a:lnTo>
                    <a:pt x="2080546" y="175592"/>
                  </a:lnTo>
                  <a:lnTo>
                    <a:pt x="2072501" y="174945"/>
                  </a:lnTo>
                  <a:lnTo>
                    <a:pt x="2064534" y="173866"/>
                  </a:lnTo>
                  <a:lnTo>
                    <a:pt x="2056646" y="172355"/>
                  </a:lnTo>
                  <a:lnTo>
                    <a:pt x="2120691" y="172355"/>
                  </a:lnTo>
                  <a:lnTo>
                    <a:pt x="2112803" y="173866"/>
                  </a:lnTo>
                  <a:lnTo>
                    <a:pt x="2104837" y="174945"/>
                  </a:lnTo>
                  <a:lnTo>
                    <a:pt x="2096792" y="175592"/>
                  </a:lnTo>
                  <a:lnTo>
                    <a:pt x="2088669" y="175808"/>
                  </a:lnTo>
                  <a:close/>
                </a:path>
                <a:path w="2222500" h="295909">
                  <a:moveTo>
                    <a:pt x="2159620" y="221958"/>
                  </a:moveTo>
                  <a:lnTo>
                    <a:pt x="2120691" y="221958"/>
                  </a:lnTo>
                  <a:lnTo>
                    <a:pt x="2120691" y="172355"/>
                  </a:lnTo>
                  <a:lnTo>
                    <a:pt x="2159620" y="172355"/>
                  </a:lnTo>
                  <a:lnTo>
                    <a:pt x="2159620" y="221958"/>
                  </a:lnTo>
                  <a:close/>
                </a:path>
                <a:path w="2222500" h="295909">
                  <a:moveTo>
                    <a:pt x="2222409" y="255236"/>
                  </a:moveTo>
                  <a:lnTo>
                    <a:pt x="1954929" y="255236"/>
                  </a:lnTo>
                  <a:lnTo>
                    <a:pt x="1954929" y="221958"/>
                  </a:lnTo>
                  <a:lnTo>
                    <a:pt x="2222409" y="221958"/>
                  </a:lnTo>
                  <a:lnTo>
                    <a:pt x="2222409" y="255236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88669" y="1867661"/>
            <a:ext cx="306705" cy="306705"/>
            <a:chOff x="788669" y="1867661"/>
            <a:chExt cx="306705" cy="306705"/>
          </a:xfrm>
        </p:grpSpPr>
        <p:sp>
          <p:nvSpPr>
            <p:cNvPr id="6" name="object 6"/>
            <p:cNvSpPr/>
            <p:nvPr/>
          </p:nvSpPr>
          <p:spPr>
            <a:xfrm>
              <a:off x="800100" y="2020061"/>
              <a:ext cx="283845" cy="142875"/>
            </a:xfrm>
            <a:custGeom>
              <a:avLst/>
              <a:gdLst/>
              <a:ahLst/>
              <a:cxnLst/>
              <a:rect l="l" t="t" r="r" b="b"/>
              <a:pathLst>
                <a:path w="283844" h="142875">
                  <a:moveTo>
                    <a:pt x="141731" y="142494"/>
                  </a:moveTo>
                  <a:lnTo>
                    <a:pt x="0" y="762"/>
                  </a:lnTo>
                  <a:lnTo>
                    <a:pt x="762" y="0"/>
                  </a:lnTo>
                  <a:lnTo>
                    <a:pt x="142494" y="141731"/>
                  </a:lnTo>
                  <a:lnTo>
                    <a:pt x="141731" y="142494"/>
                  </a:lnTo>
                  <a:close/>
                </a:path>
                <a:path w="283844" h="142875">
                  <a:moveTo>
                    <a:pt x="143256" y="140970"/>
                  </a:moveTo>
                  <a:lnTo>
                    <a:pt x="281940" y="2285"/>
                  </a:lnTo>
                  <a:lnTo>
                    <a:pt x="282955" y="254"/>
                  </a:lnTo>
                  <a:lnTo>
                    <a:pt x="283464" y="762"/>
                  </a:lnTo>
                  <a:lnTo>
                    <a:pt x="143256" y="140970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099" y="2020061"/>
              <a:ext cx="283845" cy="142875"/>
            </a:xfrm>
            <a:custGeom>
              <a:avLst/>
              <a:gdLst/>
              <a:ahLst/>
              <a:cxnLst/>
              <a:rect l="l" t="t" r="r" b="b"/>
              <a:pathLst>
                <a:path w="283844" h="142875">
                  <a:moveTo>
                    <a:pt x="0" y="762"/>
                  </a:moveTo>
                  <a:lnTo>
                    <a:pt x="762" y="0"/>
                  </a:lnTo>
                </a:path>
                <a:path w="283844" h="142875">
                  <a:moveTo>
                    <a:pt x="142494" y="141731"/>
                  </a:moveTo>
                  <a:lnTo>
                    <a:pt x="141731" y="142494"/>
                  </a:lnTo>
                  <a:lnTo>
                    <a:pt x="0" y="762"/>
                  </a:lnTo>
                </a:path>
                <a:path w="283844" h="142875">
                  <a:moveTo>
                    <a:pt x="282955" y="254"/>
                  </a:moveTo>
                  <a:lnTo>
                    <a:pt x="283464" y="762"/>
                  </a:lnTo>
                  <a:lnTo>
                    <a:pt x="143256" y="14097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0099" y="1879091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141731" y="283463"/>
                  </a:moveTo>
                  <a:lnTo>
                    <a:pt x="0" y="141732"/>
                  </a:lnTo>
                  <a:lnTo>
                    <a:pt x="141731" y="0"/>
                  </a:lnTo>
                  <a:lnTo>
                    <a:pt x="283464" y="141732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099" y="1879091"/>
              <a:ext cx="283845" cy="283845"/>
            </a:xfrm>
            <a:custGeom>
              <a:avLst/>
              <a:gdLst/>
              <a:ahLst/>
              <a:cxnLst/>
              <a:rect l="l" t="t" r="r" b="b"/>
              <a:pathLst>
                <a:path w="283844" h="283844">
                  <a:moveTo>
                    <a:pt x="0" y="141732"/>
                  </a:moveTo>
                  <a:lnTo>
                    <a:pt x="141731" y="0"/>
                  </a:lnTo>
                  <a:lnTo>
                    <a:pt x="283464" y="141732"/>
                  </a:lnTo>
                  <a:lnTo>
                    <a:pt x="141731" y="283463"/>
                  </a:lnTo>
                  <a:lnTo>
                    <a:pt x="0" y="141732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6449" y="1934940"/>
            <a:ext cx="2321879" cy="2348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879" y="2366775"/>
            <a:ext cx="7542319" cy="2131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9582" y="2769729"/>
            <a:ext cx="4115656" cy="208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5577" y="3170459"/>
            <a:ext cx="7701977" cy="2120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2239" y="3567183"/>
            <a:ext cx="7701752" cy="2129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9582" y="3972141"/>
            <a:ext cx="2567473" cy="2087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8593" y="4569342"/>
            <a:ext cx="7698962" cy="2153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2239" y="4971407"/>
            <a:ext cx="3253008" cy="21071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245577" y="5466033"/>
            <a:ext cx="69850" cy="14604"/>
          </a:xfrm>
          <a:custGeom>
            <a:avLst/>
            <a:gdLst/>
            <a:ahLst/>
            <a:cxnLst/>
            <a:rect l="l" t="t" r="r" b="b"/>
            <a:pathLst>
              <a:path w="69850" h="14604">
                <a:moveTo>
                  <a:pt x="69421" y="14240"/>
                </a:moveTo>
                <a:lnTo>
                  <a:pt x="0" y="14240"/>
                </a:lnTo>
                <a:lnTo>
                  <a:pt x="0" y="0"/>
                </a:lnTo>
                <a:lnTo>
                  <a:pt x="69421" y="0"/>
                </a:lnTo>
                <a:lnTo>
                  <a:pt x="69421" y="14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02887" y="5372359"/>
            <a:ext cx="7556016" cy="21404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52029" y="5770863"/>
            <a:ext cx="7711100" cy="21627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2252" y="6175821"/>
            <a:ext cx="3951003" cy="2087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468" y="1144639"/>
            <a:ext cx="4276725" cy="460375"/>
            <a:chOff x="1077468" y="1144639"/>
            <a:chExt cx="4276725" cy="46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515" y="1144639"/>
              <a:ext cx="2842118" cy="30421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977" y="2042921"/>
            <a:ext cx="165360" cy="16459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66977" y="1901189"/>
            <a:ext cx="307975" cy="306705"/>
            <a:chOff x="966977" y="1901189"/>
            <a:chExt cx="307975" cy="306705"/>
          </a:xfrm>
        </p:grpSpPr>
        <p:sp>
          <p:nvSpPr>
            <p:cNvPr id="7" name="object 7"/>
            <p:cNvSpPr/>
            <p:nvPr/>
          </p:nvSpPr>
          <p:spPr>
            <a:xfrm>
              <a:off x="1263360" y="2054351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35" y="0"/>
                  </a:moveTo>
                  <a:lnTo>
                    <a:pt x="35" y="0"/>
                  </a:lnTo>
                  <a:lnTo>
                    <a:pt x="0" y="35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8407" y="1912619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141731" y="283463"/>
                  </a:moveTo>
                  <a:lnTo>
                    <a:pt x="0" y="141731"/>
                  </a:lnTo>
                  <a:lnTo>
                    <a:pt x="141731" y="0"/>
                  </a:lnTo>
                  <a:lnTo>
                    <a:pt x="284987" y="141731"/>
                  </a:lnTo>
                  <a:lnTo>
                    <a:pt x="141731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8407" y="1912619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0" y="141731"/>
                  </a:moveTo>
                  <a:lnTo>
                    <a:pt x="141731" y="0"/>
                  </a:lnTo>
                  <a:lnTo>
                    <a:pt x="284987" y="141731"/>
                  </a:lnTo>
                  <a:lnTo>
                    <a:pt x="141731" y="283463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706" y="2389025"/>
            <a:ext cx="6967714" cy="2291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085" y="1954569"/>
            <a:ext cx="3503797" cy="2380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40279" y="2721864"/>
            <a:ext cx="4811267" cy="1743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9175" y="4598712"/>
            <a:ext cx="6438154" cy="2294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9175" y="4999442"/>
            <a:ext cx="2915247" cy="2069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65832" y="5311140"/>
            <a:ext cx="4491227" cy="7330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5259" y="6226774"/>
            <a:ext cx="204703" cy="1190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6567" y="6179158"/>
            <a:ext cx="5371469" cy="21382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4661" y="1789938"/>
            <a:ext cx="307975" cy="306705"/>
            <a:chOff x="724661" y="1789938"/>
            <a:chExt cx="307975" cy="306705"/>
          </a:xfrm>
        </p:grpSpPr>
        <p:sp>
          <p:nvSpPr>
            <p:cNvPr id="3" name="object 3"/>
            <p:cNvSpPr/>
            <p:nvPr/>
          </p:nvSpPr>
          <p:spPr>
            <a:xfrm>
              <a:off x="736091" y="1941592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1524" y="3015"/>
                  </a:moveTo>
                  <a:lnTo>
                    <a:pt x="0" y="1507"/>
                  </a:lnTo>
                  <a:lnTo>
                    <a:pt x="1524" y="0"/>
                  </a:lnTo>
                  <a:lnTo>
                    <a:pt x="1524" y="3015"/>
                  </a:lnTo>
                  <a:close/>
                </a:path>
                <a:path w="285115" h="143510">
                  <a:moveTo>
                    <a:pt x="143256" y="143239"/>
                  </a:moveTo>
                  <a:lnTo>
                    <a:pt x="143256" y="141715"/>
                  </a:lnTo>
                  <a:lnTo>
                    <a:pt x="284225" y="745"/>
                  </a:lnTo>
                  <a:lnTo>
                    <a:pt x="284987" y="1507"/>
                  </a:lnTo>
                  <a:lnTo>
                    <a:pt x="143256" y="143239"/>
                  </a:lnTo>
                  <a:close/>
                </a:path>
                <a:path w="285115" h="143510">
                  <a:moveTo>
                    <a:pt x="143219" y="143203"/>
                  </a:moveTo>
                  <a:lnTo>
                    <a:pt x="1539" y="3031"/>
                  </a:lnTo>
                  <a:lnTo>
                    <a:pt x="3048" y="3031"/>
                  </a:lnTo>
                  <a:lnTo>
                    <a:pt x="143219" y="14320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661" y="1930162"/>
              <a:ext cx="307847" cy="1660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6091" y="1801368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143256" y="283464"/>
                  </a:moveTo>
                  <a:lnTo>
                    <a:pt x="0" y="141732"/>
                  </a:lnTo>
                  <a:lnTo>
                    <a:pt x="143256" y="0"/>
                  </a:lnTo>
                  <a:lnTo>
                    <a:pt x="284987" y="141732"/>
                  </a:lnTo>
                  <a:lnTo>
                    <a:pt x="143256" y="283464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091" y="1801368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0" y="141732"/>
                  </a:moveTo>
                  <a:lnTo>
                    <a:pt x="143256" y="0"/>
                  </a:lnTo>
                  <a:lnTo>
                    <a:pt x="284987" y="141732"/>
                  </a:lnTo>
                  <a:lnTo>
                    <a:pt x="143256" y="283464"/>
                  </a:lnTo>
                  <a:lnTo>
                    <a:pt x="0" y="141732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243" y="1869428"/>
            <a:ext cx="3512630" cy="23800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84684" y="2415433"/>
            <a:ext cx="55244" cy="11430"/>
          </a:xfrm>
          <a:custGeom>
            <a:avLst/>
            <a:gdLst/>
            <a:ahLst/>
            <a:cxnLst/>
            <a:rect l="l" t="t" r="r" b="b"/>
            <a:pathLst>
              <a:path w="55244" h="11430">
                <a:moveTo>
                  <a:pt x="54681" y="11216"/>
                </a:moveTo>
                <a:lnTo>
                  <a:pt x="0" y="11216"/>
                </a:lnTo>
                <a:lnTo>
                  <a:pt x="0" y="0"/>
                </a:lnTo>
                <a:lnTo>
                  <a:pt x="54681" y="0"/>
                </a:lnTo>
                <a:lnTo>
                  <a:pt x="54681" y="11216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4191" y="2303584"/>
            <a:ext cx="7127694" cy="2116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934" y="2704313"/>
            <a:ext cx="7226708" cy="2149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9824" y="3105265"/>
            <a:ext cx="2361657" cy="2116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8788" y="4106533"/>
            <a:ext cx="3366263" cy="20804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7154" y="3708474"/>
            <a:ext cx="7225818" cy="21204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87154" y="4711299"/>
            <a:ext cx="4616450" cy="212090"/>
          </a:xfrm>
          <a:custGeom>
            <a:avLst/>
            <a:gdLst/>
            <a:ahLst/>
            <a:cxnLst/>
            <a:rect l="l" t="t" r="r" b="b"/>
            <a:pathLst>
              <a:path w="4616450" h="212089">
                <a:moveTo>
                  <a:pt x="69421" y="105911"/>
                </a:moveTo>
                <a:lnTo>
                  <a:pt x="0" y="105911"/>
                </a:lnTo>
                <a:lnTo>
                  <a:pt x="0" y="91671"/>
                </a:lnTo>
                <a:lnTo>
                  <a:pt x="69421" y="91671"/>
                </a:lnTo>
                <a:lnTo>
                  <a:pt x="69421" y="105911"/>
                </a:lnTo>
                <a:close/>
              </a:path>
              <a:path w="4616450" h="212089">
                <a:moveTo>
                  <a:pt x="311283" y="203368"/>
                </a:moveTo>
                <a:lnTo>
                  <a:pt x="295485" y="203368"/>
                </a:lnTo>
                <a:lnTo>
                  <a:pt x="295485" y="0"/>
                </a:lnTo>
                <a:lnTo>
                  <a:pt x="311283" y="0"/>
                </a:lnTo>
                <a:lnTo>
                  <a:pt x="311283" y="203368"/>
                </a:lnTo>
                <a:close/>
              </a:path>
              <a:path w="4616450" h="212089">
                <a:moveTo>
                  <a:pt x="204926" y="153527"/>
                </a:moveTo>
                <a:lnTo>
                  <a:pt x="167879" y="137952"/>
                </a:lnTo>
                <a:lnTo>
                  <a:pt x="154640" y="94341"/>
                </a:lnTo>
                <a:lnTo>
                  <a:pt x="154640" y="73203"/>
                </a:lnTo>
                <a:lnTo>
                  <a:pt x="167879" y="29704"/>
                </a:lnTo>
                <a:lnTo>
                  <a:pt x="204926" y="14240"/>
                </a:lnTo>
                <a:lnTo>
                  <a:pt x="216169" y="15213"/>
                </a:lnTo>
                <a:lnTo>
                  <a:pt x="226091" y="18134"/>
                </a:lnTo>
                <a:lnTo>
                  <a:pt x="234693" y="23001"/>
                </a:lnTo>
                <a:lnTo>
                  <a:pt x="241022" y="28925"/>
                </a:lnTo>
                <a:lnTo>
                  <a:pt x="199734" y="28925"/>
                </a:lnTo>
                <a:lnTo>
                  <a:pt x="194987" y="29815"/>
                </a:lnTo>
                <a:lnTo>
                  <a:pt x="170845" y="60446"/>
                </a:lnTo>
                <a:lnTo>
                  <a:pt x="169993" y="67641"/>
                </a:lnTo>
                <a:lnTo>
                  <a:pt x="169993" y="100126"/>
                </a:lnTo>
                <a:lnTo>
                  <a:pt x="186384" y="134614"/>
                </a:lnTo>
                <a:lnTo>
                  <a:pt x="199734" y="139064"/>
                </a:lnTo>
                <a:lnTo>
                  <a:pt x="240784" y="139064"/>
                </a:lnTo>
                <a:lnTo>
                  <a:pt x="234693" y="144766"/>
                </a:lnTo>
                <a:lnTo>
                  <a:pt x="226091" y="149633"/>
                </a:lnTo>
                <a:lnTo>
                  <a:pt x="216169" y="152554"/>
                </a:lnTo>
                <a:lnTo>
                  <a:pt x="204926" y="153527"/>
                </a:lnTo>
                <a:close/>
              </a:path>
              <a:path w="4616450" h="212089">
                <a:moveTo>
                  <a:pt x="240784" y="139064"/>
                </a:moveTo>
                <a:lnTo>
                  <a:pt x="210117" y="139064"/>
                </a:lnTo>
                <a:lnTo>
                  <a:pt x="214864" y="138174"/>
                </a:lnTo>
                <a:lnTo>
                  <a:pt x="223468" y="134614"/>
                </a:lnTo>
                <a:lnTo>
                  <a:pt x="239859" y="100126"/>
                </a:lnTo>
                <a:lnTo>
                  <a:pt x="239859" y="67641"/>
                </a:lnTo>
                <a:lnTo>
                  <a:pt x="214864" y="29815"/>
                </a:lnTo>
                <a:lnTo>
                  <a:pt x="210117" y="28925"/>
                </a:lnTo>
                <a:lnTo>
                  <a:pt x="241022" y="28925"/>
                </a:lnTo>
                <a:lnTo>
                  <a:pt x="255198" y="73203"/>
                </a:lnTo>
                <a:lnTo>
                  <a:pt x="255212" y="94341"/>
                </a:lnTo>
                <a:lnTo>
                  <a:pt x="254384" y="107580"/>
                </a:lnTo>
                <a:lnTo>
                  <a:pt x="251902" y="119262"/>
                </a:lnTo>
                <a:lnTo>
                  <a:pt x="247765" y="129386"/>
                </a:lnTo>
                <a:lnTo>
                  <a:pt x="241973" y="137952"/>
                </a:lnTo>
                <a:lnTo>
                  <a:pt x="240784" y="139064"/>
                </a:lnTo>
                <a:close/>
              </a:path>
              <a:path w="4616450" h="212089">
                <a:moveTo>
                  <a:pt x="513316" y="204481"/>
                </a:moveTo>
                <a:lnTo>
                  <a:pt x="376031" y="204481"/>
                </a:lnTo>
                <a:lnTo>
                  <a:pt x="376031" y="159757"/>
                </a:lnTo>
                <a:lnTo>
                  <a:pt x="491956" y="159757"/>
                </a:lnTo>
                <a:lnTo>
                  <a:pt x="491956" y="141067"/>
                </a:lnTo>
                <a:lnTo>
                  <a:pt x="374919" y="141067"/>
                </a:lnTo>
                <a:lnTo>
                  <a:pt x="374919" y="127939"/>
                </a:lnTo>
                <a:lnTo>
                  <a:pt x="507309" y="127939"/>
                </a:lnTo>
                <a:lnTo>
                  <a:pt x="507309" y="172663"/>
                </a:lnTo>
                <a:lnTo>
                  <a:pt x="391384" y="172663"/>
                </a:lnTo>
                <a:lnTo>
                  <a:pt x="391384" y="191353"/>
                </a:lnTo>
                <a:lnTo>
                  <a:pt x="513316" y="191353"/>
                </a:lnTo>
                <a:lnTo>
                  <a:pt x="513316" y="204481"/>
                </a:lnTo>
                <a:close/>
              </a:path>
              <a:path w="4616450" h="212089">
                <a:moveTo>
                  <a:pt x="535122" y="110361"/>
                </a:moveTo>
                <a:lnTo>
                  <a:pt x="348218" y="110361"/>
                </a:lnTo>
                <a:lnTo>
                  <a:pt x="348218" y="97011"/>
                </a:lnTo>
                <a:lnTo>
                  <a:pt x="535122" y="97011"/>
                </a:lnTo>
                <a:lnTo>
                  <a:pt x="535122" y="110361"/>
                </a:lnTo>
                <a:close/>
              </a:path>
              <a:path w="4616450" h="212089">
                <a:moveTo>
                  <a:pt x="510646" y="80101"/>
                </a:moveTo>
                <a:lnTo>
                  <a:pt x="376254" y="80101"/>
                </a:lnTo>
                <a:lnTo>
                  <a:pt x="376254" y="36268"/>
                </a:lnTo>
                <a:lnTo>
                  <a:pt x="491288" y="36268"/>
                </a:lnTo>
                <a:lnTo>
                  <a:pt x="491288" y="18467"/>
                </a:lnTo>
                <a:lnTo>
                  <a:pt x="375586" y="18467"/>
                </a:lnTo>
                <a:lnTo>
                  <a:pt x="375586" y="5340"/>
                </a:lnTo>
                <a:lnTo>
                  <a:pt x="506196" y="5340"/>
                </a:lnTo>
                <a:lnTo>
                  <a:pt x="506196" y="49173"/>
                </a:lnTo>
                <a:lnTo>
                  <a:pt x="391162" y="49173"/>
                </a:lnTo>
                <a:lnTo>
                  <a:pt x="391162" y="66973"/>
                </a:lnTo>
                <a:lnTo>
                  <a:pt x="510646" y="66973"/>
                </a:lnTo>
                <a:lnTo>
                  <a:pt x="510646" y="80101"/>
                </a:lnTo>
                <a:close/>
              </a:path>
              <a:path w="4616450" h="212089">
                <a:moveTo>
                  <a:pt x="707117" y="108581"/>
                </a:moveTo>
                <a:lnTo>
                  <a:pt x="616336" y="108581"/>
                </a:lnTo>
                <a:lnTo>
                  <a:pt x="616336" y="12682"/>
                </a:lnTo>
                <a:lnTo>
                  <a:pt x="707117" y="12682"/>
                </a:lnTo>
                <a:lnTo>
                  <a:pt x="707117" y="26477"/>
                </a:lnTo>
                <a:lnTo>
                  <a:pt x="631466" y="26477"/>
                </a:lnTo>
                <a:lnTo>
                  <a:pt x="631466" y="94786"/>
                </a:lnTo>
                <a:lnTo>
                  <a:pt x="707117" y="94786"/>
                </a:lnTo>
                <a:lnTo>
                  <a:pt x="707117" y="108581"/>
                </a:lnTo>
                <a:close/>
              </a:path>
              <a:path w="4616450" h="212089">
                <a:moveTo>
                  <a:pt x="707117" y="94786"/>
                </a:moveTo>
                <a:lnTo>
                  <a:pt x="691987" y="94786"/>
                </a:lnTo>
                <a:lnTo>
                  <a:pt x="691987" y="26477"/>
                </a:lnTo>
                <a:lnTo>
                  <a:pt x="707117" y="26477"/>
                </a:lnTo>
                <a:lnTo>
                  <a:pt x="707117" y="94786"/>
                </a:lnTo>
                <a:close/>
              </a:path>
              <a:path w="4616450" h="212089">
                <a:moveTo>
                  <a:pt x="766081" y="145517"/>
                </a:moveTo>
                <a:lnTo>
                  <a:pt x="750505" y="145517"/>
                </a:lnTo>
                <a:lnTo>
                  <a:pt x="750505" y="0"/>
                </a:lnTo>
                <a:lnTo>
                  <a:pt x="766081" y="0"/>
                </a:lnTo>
                <a:lnTo>
                  <a:pt x="766081" y="59408"/>
                </a:lnTo>
                <a:lnTo>
                  <a:pt x="797231" y="59408"/>
                </a:lnTo>
                <a:lnTo>
                  <a:pt x="797231" y="73203"/>
                </a:lnTo>
                <a:lnTo>
                  <a:pt x="766081" y="73203"/>
                </a:lnTo>
                <a:lnTo>
                  <a:pt x="766081" y="145517"/>
                </a:lnTo>
                <a:close/>
              </a:path>
              <a:path w="4616450" h="212089">
                <a:moveTo>
                  <a:pt x="772311" y="200921"/>
                </a:moveTo>
                <a:lnTo>
                  <a:pt x="644371" y="200921"/>
                </a:lnTo>
                <a:lnTo>
                  <a:pt x="644371" y="133947"/>
                </a:lnTo>
                <a:lnTo>
                  <a:pt x="660169" y="133947"/>
                </a:lnTo>
                <a:lnTo>
                  <a:pt x="660169" y="187125"/>
                </a:lnTo>
                <a:lnTo>
                  <a:pt x="772311" y="187125"/>
                </a:lnTo>
                <a:lnTo>
                  <a:pt x="772311" y="200921"/>
                </a:lnTo>
                <a:close/>
              </a:path>
              <a:path w="4616450" h="212089">
                <a:moveTo>
                  <a:pt x="971230" y="21582"/>
                </a:moveTo>
                <a:lnTo>
                  <a:pt x="833277" y="21582"/>
                </a:lnTo>
                <a:lnTo>
                  <a:pt x="833277" y="8232"/>
                </a:lnTo>
                <a:lnTo>
                  <a:pt x="971230" y="8232"/>
                </a:lnTo>
                <a:lnTo>
                  <a:pt x="971230" y="21582"/>
                </a:lnTo>
                <a:close/>
              </a:path>
              <a:path w="4616450" h="212089">
                <a:moveTo>
                  <a:pt x="830829" y="82993"/>
                </a:moveTo>
                <a:lnTo>
                  <a:pt x="824377" y="70756"/>
                </a:lnTo>
                <a:lnTo>
                  <a:pt x="858420" y="58036"/>
                </a:lnTo>
                <a:lnTo>
                  <a:pt x="865169" y="55255"/>
                </a:lnTo>
                <a:lnTo>
                  <a:pt x="869770" y="53141"/>
                </a:lnTo>
                <a:lnTo>
                  <a:pt x="879558" y="48728"/>
                </a:lnTo>
                <a:lnTo>
                  <a:pt x="885714" y="44686"/>
                </a:lnTo>
                <a:lnTo>
                  <a:pt x="892537" y="36527"/>
                </a:lnTo>
                <a:lnTo>
                  <a:pt x="894243" y="31595"/>
                </a:lnTo>
                <a:lnTo>
                  <a:pt x="894243" y="21582"/>
                </a:lnTo>
                <a:lnTo>
                  <a:pt x="910041" y="21582"/>
                </a:lnTo>
                <a:lnTo>
                  <a:pt x="910041" y="31595"/>
                </a:lnTo>
                <a:lnTo>
                  <a:pt x="911673" y="36527"/>
                </a:lnTo>
                <a:lnTo>
                  <a:pt x="918199" y="44686"/>
                </a:lnTo>
                <a:lnTo>
                  <a:pt x="923339" y="48060"/>
                </a:lnTo>
                <a:lnTo>
                  <a:pt x="902031" y="48060"/>
                </a:lnTo>
                <a:lnTo>
                  <a:pt x="862962" y="70756"/>
                </a:lnTo>
                <a:lnTo>
                  <a:pt x="843540" y="78349"/>
                </a:lnTo>
                <a:lnTo>
                  <a:pt x="830829" y="82993"/>
                </a:lnTo>
                <a:close/>
              </a:path>
              <a:path w="4616450" h="212089">
                <a:moveTo>
                  <a:pt x="973677" y="82771"/>
                </a:moveTo>
                <a:lnTo>
                  <a:pt x="934516" y="67715"/>
                </a:lnTo>
                <a:lnTo>
                  <a:pt x="928731" y="65193"/>
                </a:lnTo>
                <a:lnTo>
                  <a:pt x="921759" y="62226"/>
                </a:lnTo>
                <a:lnTo>
                  <a:pt x="915900" y="59223"/>
                </a:lnTo>
                <a:lnTo>
                  <a:pt x="906407" y="53141"/>
                </a:lnTo>
                <a:lnTo>
                  <a:pt x="903440" y="50434"/>
                </a:lnTo>
                <a:lnTo>
                  <a:pt x="902253" y="48060"/>
                </a:lnTo>
                <a:lnTo>
                  <a:pt x="923339" y="48060"/>
                </a:lnTo>
                <a:lnTo>
                  <a:pt x="924355" y="48728"/>
                </a:lnTo>
                <a:lnTo>
                  <a:pt x="934383" y="53178"/>
                </a:lnTo>
                <a:lnTo>
                  <a:pt x="939931" y="55700"/>
                </a:lnTo>
                <a:lnTo>
                  <a:pt x="947384" y="58741"/>
                </a:lnTo>
                <a:lnTo>
                  <a:pt x="973934" y="68489"/>
                </a:lnTo>
                <a:lnTo>
                  <a:pt x="979685" y="70533"/>
                </a:lnTo>
                <a:lnTo>
                  <a:pt x="973677" y="82771"/>
                </a:lnTo>
                <a:close/>
              </a:path>
              <a:path w="4616450" h="212089">
                <a:moveTo>
                  <a:pt x="910041" y="102351"/>
                </a:moveTo>
                <a:lnTo>
                  <a:pt x="894466" y="102351"/>
                </a:lnTo>
                <a:lnTo>
                  <a:pt x="894466" y="74316"/>
                </a:lnTo>
                <a:lnTo>
                  <a:pt x="910041" y="74316"/>
                </a:lnTo>
                <a:lnTo>
                  <a:pt x="910041" y="102351"/>
                </a:lnTo>
                <a:close/>
              </a:path>
              <a:path w="4616450" h="212089">
                <a:moveTo>
                  <a:pt x="995705" y="115702"/>
                </a:moveTo>
                <a:lnTo>
                  <a:pt x="808802" y="115702"/>
                </a:lnTo>
                <a:lnTo>
                  <a:pt x="808802" y="102351"/>
                </a:lnTo>
                <a:lnTo>
                  <a:pt x="995705" y="102351"/>
                </a:lnTo>
                <a:lnTo>
                  <a:pt x="995705" y="115702"/>
                </a:lnTo>
                <a:close/>
              </a:path>
              <a:path w="4616450" h="212089">
                <a:moveTo>
                  <a:pt x="968782" y="204926"/>
                </a:moveTo>
                <a:lnTo>
                  <a:pt x="953207" y="204926"/>
                </a:lnTo>
                <a:lnTo>
                  <a:pt x="953207" y="153527"/>
                </a:lnTo>
                <a:lnTo>
                  <a:pt x="832609" y="153527"/>
                </a:lnTo>
                <a:lnTo>
                  <a:pt x="832609" y="139955"/>
                </a:lnTo>
                <a:lnTo>
                  <a:pt x="968782" y="139955"/>
                </a:lnTo>
                <a:lnTo>
                  <a:pt x="968782" y="204926"/>
                </a:lnTo>
                <a:close/>
              </a:path>
              <a:path w="4616450" h="212089">
                <a:moveTo>
                  <a:pt x="1079070" y="156642"/>
                </a:moveTo>
                <a:lnTo>
                  <a:pt x="1063643" y="156642"/>
                </a:lnTo>
                <a:lnTo>
                  <a:pt x="1056819" y="155419"/>
                </a:lnTo>
                <a:lnTo>
                  <a:pt x="1024371" y="124898"/>
                </a:lnTo>
                <a:lnTo>
                  <a:pt x="1023295" y="119781"/>
                </a:lnTo>
                <a:lnTo>
                  <a:pt x="1023295" y="97382"/>
                </a:lnTo>
                <a:lnTo>
                  <a:pt x="1056819" y="61522"/>
                </a:lnTo>
                <a:lnTo>
                  <a:pt x="1063643" y="60298"/>
                </a:lnTo>
                <a:lnTo>
                  <a:pt x="1079070" y="60298"/>
                </a:lnTo>
                <a:lnTo>
                  <a:pt x="1085893" y="61522"/>
                </a:lnTo>
                <a:lnTo>
                  <a:pt x="1097760" y="66417"/>
                </a:lnTo>
                <a:lnTo>
                  <a:pt x="1102766" y="69643"/>
                </a:lnTo>
                <a:lnTo>
                  <a:pt x="1107525" y="74316"/>
                </a:lnTo>
                <a:lnTo>
                  <a:pt x="1066313" y="74316"/>
                </a:lnTo>
                <a:lnTo>
                  <a:pt x="1061751" y="75058"/>
                </a:lnTo>
                <a:lnTo>
                  <a:pt x="1038203" y="99755"/>
                </a:lnTo>
                <a:lnTo>
                  <a:pt x="1038203" y="117407"/>
                </a:lnTo>
                <a:lnTo>
                  <a:pt x="1066313" y="142847"/>
                </a:lnTo>
                <a:lnTo>
                  <a:pt x="1107423" y="142847"/>
                </a:lnTo>
                <a:lnTo>
                  <a:pt x="1102766" y="147334"/>
                </a:lnTo>
                <a:lnTo>
                  <a:pt x="1097760" y="150523"/>
                </a:lnTo>
                <a:lnTo>
                  <a:pt x="1085893" y="155419"/>
                </a:lnTo>
                <a:lnTo>
                  <a:pt x="1079070" y="156642"/>
                </a:lnTo>
                <a:close/>
              </a:path>
              <a:path w="4616450" h="212089">
                <a:moveTo>
                  <a:pt x="1107423" y="142847"/>
                </a:moveTo>
                <a:lnTo>
                  <a:pt x="1076400" y="142847"/>
                </a:lnTo>
                <a:lnTo>
                  <a:pt x="1080961" y="142105"/>
                </a:lnTo>
                <a:lnTo>
                  <a:pt x="1089119" y="139139"/>
                </a:lnTo>
                <a:lnTo>
                  <a:pt x="1104509" y="117407"/>
                </a:lnTo>
                <a:lnTo>
                  <a:pt x="1104509" y="99755"/>
                </a:lnTo>
                <a:lnTo>
                  <a:pt x="1071356" y="74316"/>
                </a:lnTo>
                <a:lnTo>
                  <a:pt x="1107525" y="74316"/>
                </a:lnTo>
                <a:lnTo>
                  <a:pt x="1110925" y="77653"/>
                </a:lnTo>
                <a:lnTo>
                  <a:pt x="1114040" y="82178"/>
                </a:lnTo>
                <a:lnTo>
                  <a:pt x="1118342" y="92264"/>
                </a:lnTo>
                <a:lnTo>
                  <a:pt x="1119417" y="97382"/>
                </a:lnTo>
                <a:lnTo>
                  <a:pt x="1119417" y="119781"/>
                </a:lnTo>
                <a:lnTo>
                  <a:pt x="1118342" y="124898"/>
                </a:lnTo>
                <a:lnTo>
                  <a:pt x="1114040" y="134985"/>
                </a:lnTo>
                <a:lnTo>
                  <a:pt x="1110925" y="139472"/>
                </a:lnTo>
                <a:lnTo>
                  <a:pt x="1107423" y="142847"/>
                </a:lnTo>
                <a:close/>
              </a:path>
              <a:path w="4616450" h="212089">
                <a:moveTo>
                  <a:pt x="1169703" y="203368"/>
                </a:moveTo>
                <a:lnTo>
                  <a:pt x="1153905" y="203368"/>
                </a:lnTo>
                <a:lnTo>
                  <a:pt x="1153905" y="0"/>
                </a:lnTo>
                <a:lnTo>
                  <a:pt x="1169703" y="0"/>
                </a:lnTo>
                <a:lnTo>
                  <a:pt x="1169703" y="83216"/>
                </a:lnTo>
                <a:lnTo>
                  <a:pt x="1203524" y="83216"/>
                </a:lnTo>
                <a:lnTo>
                  <a:pt x="1203524" y="97234"/>
                </a:lnTo>
                <a:lnTo>
                  <a:pt x="1169703" y="97234"/>
                </a:lnTo>
                <a:lnTo>
                  <a:pt x="1169703" y="203368"/>
                </a:lnTo>
                <a:close/>
              </a:path>
              <a:path w="4616450" h="212089">
                <a:moveTo>
                  <a:pt x="1079366" y="32040"/>
                </a:moveTo>
                <a:lnTo>
                  <a:pt x="1063569" y="32040"/>
                </a:lnTo>
                <a:lnTo>
                  <a:pt x="1063569" y="1112"/>
                </a:lnTo>
                <a:lnTo>
                  <a:pt x="1079366" y="1112"/>
                </a:lnTo>
                <a:lnTo>
                  <a:pt x="1079366" y="32040"/>
                </a:lnTo>
                <a:close/>
              </a:path>
              <a:path w="4616450" h="212089">
                <a:moveTo>
                  <a:pt x="1130097" y="45835"/>
                </a:moveTo>
                <a:lnTo>
                  <a:pt x="1012170" y="45835"/>
                </a:lnTo>
                <a:lnTo>
                  <a:pt x="1012170" y="32040"/>
                </a:lnTo>
                <a:lnTo>
                  <a:pt x="1130097" y="32040"/>
                </a:lnTo>
                <a:lnTo>
                  <a:pt x="1130097" y="45835"/>
                </a:lnTo>
                <a:close/>
              </a:path>
              <a:path w="4616450" h="212089">
                <a:moveTo>
                  <a:pt x="1400662" y="118817"/>
                </a:moveTo>
                <a:lnTo>
                  <a:pt x="1213759" y="118817"/>
                </a:lnTo>
                <a:lnTo>
                  <a:pt x="1213759" y="105244"/>
                </a:lnTo>
                <a:lnTo>
                  <a:pt x="1400662" y="105244"/>
                </a:lnTo>
                <a:lnTo>
                  <a:pt x="1400662" y="118817"/>
                </a:lnTo>
                <a:close/>
              </a:path>
              <a:path w="4616450" h="212089">
                <a:moveTo>
                  <a:pt x="1377077" y="200921"/>
                </a:moveTo>
                <a:lnTo>
                  <a:pt x="1241349" y="200921"/>
                </a:lnTo>
                <a:lnTo>
                  <a:pt x="1241349" y="140177"/>
                </a:lnTo>
                <a:lnTo>
                  <a:pt x="1257147" y="140177"/>
                </a:lnTo>
                <a:lnTo>
                  <a:pt x="1257147" y="187125"/>
                </a:lnTo>
                <a:lnTo>
                  <a:pt x="1377077" y="187125"/>
                </a:lnTo>
                <a:lnTo>
                  <a:pt x="1377077" y="200921"/>
                </a:lnTo>
                <a:close/>
              </a:path>
              <a:path w="4616450" h="212089">
                <a:moveTo>
                  <a:pt x="1374184" y="76986"/>
                </a:moveTo>
                <a:lnTo>
                  <a:pt x="1242239" y="76986"/>
                </a:lnTo>
                <a:lnTo>
                  <a:pt x="1242239" y="7787"/>
                </a:lnTo>
                <a:lnTo>
                  <a:pt x="1258037" y="7787"/>
                </a:lnTo>
                <a:lnTo>
                  <a:pt x="1258037" y="63191"/>
                </a:lnTo>
                <a:lnTo>
                  <a:pt x="1374184" y="63191"/>
                </a:lnTo>
                <a:lnTo>
                  <a:pt x="1374184" y="76986"/>
                </a:lnTo>
                <a:close/>
              </a:path>
              <a:path w="4616450" h="212089">
                <a:moveTo>
                  <a:pt x="1608481" y="51843"/>
                </a:moveTo>
                <a:lnTo>
                  <a:pt x="1592906" y="51843"/>
                </a:lnTo>
                <a:lnTo>
                  <a:pt x="1592906" y="4227"/>
                </a:lnTo>
                <a:lnTo>
                  <a:pt x="1608481" y="4227"/>
                </a:lnTo>
                <a:lnTo>
                  <a:pt x="1608481" y="51843"/>
                </a:lnTo>
                <a:close/>
              </a:path>
              <a:path w="4616450" h="212089">
                <a:moveTo>
                  <a:pt x="1485881" y="158645"/>
                </a:moveTo>
                <a:lnTo>
                  <a:pt x="1477203" y="146407"/>
                </a:lnTo>
                <a:lnTo>
                  <a:pt x="1484393" y="141533"/>
                </a:lnTo>
                <a:lnTo>
                  <a:pt x="1491054" y="136923"/>
                </a:lnTo>
                <a:lnTo>
                  <a:pt x="1525524" y="109286"/>
                </a:lnTo>
                <a:lnTo>
                  <a:pt x="1541952" y="68864"/>
                </a:lnTo>
                <a:lnTo>
                  <a:pt x="1542175" y="34265"/>
                </a:lnTo>
                <a:lnTo>
                  <a:pt x="1480986" y="34265"/>
                </a:lnTo>
                <a:lnTo>
                  <a:pt x="1480986" y="20247"/>
                </a:lnTo>
                <a:lnTo>
                  <a:pt x="1557527" y="20247"/>
                </a:lnTo>
                <a:lnTo>
                  <a:pt x="1557527" y="51843"/>
                </a:lnTo>
                <a:lnTo>
                  <a:pt x="1608481" y="51843"/>
                </a:lnTo>
                <a:lnTo>
                  <a:pt x="1608481" y="65638"/>
                </a:lnTo>
                <a:lnTo>
                  <a:pt x="1557305" y="65638"/>
                </a:lnTo>
                <a:lnTo>
                  <a:pt x="1557008" y="75280"/>
                </a:lnTo>
                <a:lnTo>
                  <a:pt x="1543065" y="111585"/>
                </a:lnTo>
                <a:lnTo>
                  <a:pt x="1514229" y="138473"/>
                </a:lnTo>
                <a:lnTo>
                  <a:pt x="1496374" y="151434"/>
                </a:lnTo>
                <a:lnTo>
                  <a:pt x="1485881" y="158645"/>
                </a:lnTo>
                <a:close/>
              </a:path>
              <a:path w="4616450" h="212089">
                <a:moveTo>
                  <a:pt x="1608481" y="193355"/>
                </a:moveTo>
                <a:lnTo>
                  <a:pt x="1592906" y="193355"/>
                </a:lnTo>
                <a:lnTo>
                  <a:pt x="1592906" y="118594"/>
                </a:lnTo>
                <a:lnTo>
                  <a:pt x="1557527" y="118594"/>
                </a:lnTo>
                <a:lnTo>
                  <a:pt x="1557527" y="104799"/>
                </a:lnTo>
                <a:lnTo>
                  <a:pt x="1592906" y="104799"/>
                </a:lnTo>
                <a:lnTo>
                  <a:pt x="1592906" y="65638"/>
                </a:lnTo>
                <a:lnTo>
                  <a:pt x="1608481" y="65638"/>
                </a:lnTo>
                <a:lnTo>
                  <a:pt x="1608481" y="193355"/>
                </a:lnTo>
                <a:close/>
              </a:path>
              <a:path w="4616450" h="212089">
                <a:moveTo>
                  <a:pt x="1648532" y="203368"/>
                </a:moveTo>
                <a:lnTo>
                  <a:pt x="1632956" y="203368"/>
                </a:lnTo>
                <a:lnTo>
                  <a:pt x="1632956" y="0"/>
                </a:lnTo>
                <a:lnTo>
                  <a:pt x="1648532" y="0"/>
                </a:lnTo>
                <a:lnTo>
                  <a:pt x="1648532" y="203368"/>
                </a:lnTo>
                <a:close/>
              </a:path>
              <a:path w="4616450" h="212089">
                <a:moveTo>
                  <a:pt x="1863470" y="130387"/>
                </a:moveTo>
                <a:lnTo>
                  <a:pt x="1676567" y="130387"/>
                </a:lnTo>
                <a:lnTo>
                  <a:pt x="1676567" y="116814"/>
                </a:lnTo>
                <a:lnTo>
                  <a:pt x="1863470" y="116814"/>
                </a:lnTo>
                <a:lnTo>
                  <a:pt x="1863470" y="130387"/>
                </a:lnTo>
                <a:close/>
              </a:path>
              <a:path w="4616450" h="212089">
                <a:moveTo>
                  <a:pt x="1778029" y="203368"/>
                </a:moveTo>
                <a:lnTo>
                  <a:pt x="1762231" y="203368"/>
                </a:lnTo>
                <a:lnTo>
                  <a:pt x="1762231" y="130387"/>
                </a:lnTo>
                <a:lnTo>
                  <a:pt x="1778029" y="130387"/>
                </a:lnTo>
                <a:lnTo>
                  <a:pt x="1778029" y="203368"/>
                </a:lnTo>
                <a:close/>
              </a:path>
              <a:path w="4616450" h="212089">
                <a:moveTo>
                  <a:pt x="1696370" y="95009"/>
                </a:moveTo>
                <a:lnTo>
                  <a:pt x="1689472" y="82548"/>
                </a:lnTo>
                <a:lnTo>
                  <a:pt x="1696274" y="79927"/>
                </a:lnTo>
                <a:lnTo>
                  <a:pt x="1702071" y="77598"/>
                </a:lnTo>
                <a:lnTo>
                  <a:pt x="1742947" y="58518"/>
                </a:lnTo>
                <a:lnTo>
                  <a:pt x="1762009" y="7120"/>
                </a:lnTo>
                <a:lnTo>
                  <a:pt x="1777806" y="7120"/>
                </a:lnTo>
                <a:lnTo>
                  <a:pt x="1777806" y="29815"/>
                </a:lnTo>
                <a:lnTo>
                  <a:pt x="1778214" y="34043"/>
                </a:lnTo>
                <a:lnTo>
                  <a:pt x="1791118" y="54958"/>
                </a:lnTo>
                <a:lnTo>
                  <a:pt x="1769796" y="54958"/>
                </a:lnTo>
                <a:lnTo>
                  <a:pt x="1737681" y="76838"/>
                </a:lnTo>
                <a:lnTo>
                  <a:pt x="1703080" y="92318"/>
                </a:lnTo>
                <a:lnTo>
                  <a:pt x="1696370" y="95009"/>
                </a:lnTo>
                <a:close/>
              </a:path>
              <a:path w="4616450" h="212089">
                <a:moveTo>
                  <a:pt x="1843000" y="94564"/>
                </a:moveTo>
                <a:lnTo>
                  <a:pt x="1802133" y="76615"/>
                </a:lnTo>
                <a:lnTo>
                  <a:pt x="1770019" y="54958"/>
                </a:lnTo>
                <a:lnTo>
                  <a:pt x="1791118" y="54958"/>
                </a:lnTo>
                <a:lnTo>
                  <a:pt x="1793011" y="56330"/>
                </a:lnTo>
                <a:lnTo>
                  <a:pt x="1796645" y="58518"/>
                </a:lnTo>
                <a:lnTo>
                  <a:pt x="1837131" y="77403"/>
                </a:lnTo>
                <a:lnTo>
                  <a:pt x="1849675" y="82326"/>
                </a:lnTo>
                <a:lnTo>
                  <a:pt x="1843000" y="94564"/>
                </a:lnTo>
                <a:close/>
              </a:path>
              <a:path w="4616450" h="212089">
                <a:moveTo>
                  <a:pt x="2014996" y="49840"/>
                </a:moveTo>
                <a:lnTo>
                  <a:pt x="1999643" y="49840"/>
                </a:lnTo>
                <a:lnTo>
                  <a:pt x="1999643" y="2670"/>
                </a:lnTo>
                <a:lnTo>
                  <a:pt x="2014996" y="2670"/>
                </a:lnTo>
                <a:lnTo>
                  <a:pt x="2014996" y="49840"/>
                </a:lnTo>
                <a:close/>
              </a:path>
              <a:path w="4616450" h="212089">
                <a:moveTo>
                  <a:pt x="1968270" y="104354"/>
                </a:moveTo>
                <a:lnTo>
                  <a:pt x="1889503" y="104354"/>
                </a:lnTo>
                <a:lnTo>
                  <a:pt x="1889503" y="11125"/>
                </a:lnTo>
                <a:lnTo>
                  <a:pt x="1904856" y="11125"/>
                </a:lnTo>
                <a:lnTo>
                  <a:pt x="1904856" y="43610"/>
                </a:lnTo>
                <a:lnTo>
                  <a:pt x="1968270" y="43610"/>
                </a:lnTo>
                <a:lnTo>
                  <a:pt x="1968270" y="49840"/>
                </a:lnTo>
                <a:lnTo>
                  <a:pt x="2014996" y="49840"/>
                </a:lnTo>
                <a:lnTo>
                  <a:pt x="2014996" y="57406"/>
                </a:lnTo>
                <a:lnTo>
                  <a:pt x="1904856" y="57406"/>
                </a:lnTo>
                <a:lnTo>
                  <a:pt x="1904856" y="90336"/>
                </a:lnTo>
                <a:lnTo>
                  <a:pt x="1968270" y="90336"/>
                </a:lnTo>
                <a:lnTo>
                  <a:pt x="1968270" y="104354"/>
                </a:lnTo>
                <a:close/>
              </a:path>
              <a:path w="4616450" h="212089">
                <a:moveTo>
                  <a:pt x="1968270" y="43610"/>
                </a:moveTo>
                <a:lnTo>
                  <a:pt x="1952917" y="43610"/>
                </a:lnTo>
                <a:lnTo>
                  <a:pt x="1952917" y="11125"/>
                </a:lnTo>
                <a:lnTo>
                  <a:pt x="1968270" y="11125"/>
                </a:lnTo>
                <a:lnTo>
                  <a:pt x="1968270" y="43610"/>
                </a:lnTo>
                <a:close/>
              </a:path>
              <a:path w="4616450" h="212089">
                <a:moveTo>
                  <a:pt x="1968270" y="90336"/>
                </a:moveTo>
                <a:lnTo>
                  <a:pt x="1952917" y="90336"/>
                </a:lnTo>
                <a:lnTo>
                  <a:pt x="1952917" y="57406"/>
                </a:lnTo>
                <a:lnTo>
                  <a:pt x="2014996" y="57406"/>
                </a:lnTo>
                <a:lnTo>
                  <a:pt x="2014996" y="63636"/>
                </a:lnTo>
                <a:lnTo>
                  <a:pt x="1968270" y="63636"/>
                </a:lnTo>
                <a:lnTo>
                  <a:pt x="1968270" y="90336"/>
                </a:lnTo>
                <a:close/>
              </a:path>
              <a:path w="4616450" h="212089">
                <a:moveTo>
                  <a:pt x="2014996" y="118372"/>
                </a:moveTo>
                <a:lnTo>
                  <a:pt x="1999643" y="118372"/>
                </a:lnTo>
                <a:lnTo>
                  <a:pt x="1999643" y="63636"/>
                </a:lnTo>
                <a:lnTo>
                  <a:pt x="2014996" y="63636"/>
                </a:lnTo>
                <a:lnTo>
                  <a:pt x="2014996" y="118372"/>
                </a:lnTo>
                <a:close/>
              </a:path>
              <a:path w="4616450" h="212089">
                <a:moveTo>
                  <a:pt x="2053934" y="204926"/>
                </a:moveTo>
                <a:lnTo>
                  <a:pt x="2038358" y="204926"/>
                </a:lnTo>
                <a:lnTo>
                  <a:pt x="2038358" y="144850"/>
                </a:lnTo>
                <a:lnTo>
                  <a:pt x="1921766" y="144850"/>
                </a:lnTo>
                <a:lnTo>
                  <a:pt x="1921766" y="131054"/>
                </a:lnTo>
                <a:lnTo>
                  <a:pt x="2053934" y="131054"/>
                </a:lnTo>
                <a:lnTo>
                  <a:pt x="2053934" y="204926"/>
                </a:lnTo>
                <a:close/>
              </a:path>
              <a:path w="4616450" h="212089">
                <a:moveTo>
                  <a:pt x="2053934" y="118817"/>
                </a:moveTo>
                <a:lnTo>
                  <a:pt x="2038581" y="118817"/>
                </a:lnTo>
                <a:lnTo>
                  <a:pt x="2038581" y="0"/>
                </a:lnTo>
                <a:lnTo>
                  <a:pt x="2053934" y="0"/>
                </a:lnTo>
                <a:lnTo>
                  <a:pt x="2053934" y="118817"/>
                </a:lnTo>
                <a:close/>
              </a:path>
              <a:path w="4616450" h="212089">
                <a:moveTo>
                  <a:pt x="2253297" y="203368"/>
                </a:moveTo>
                <a:lnTo>
                  <a:pt x="2237722" y="203368"/>
                </a:lnTo>
                <a:lnTo>
                  <a:pt x="2237722" y="89001"/>
                </a:lnTo>
                <a:lnTo>
                  <a:pt x="2196559" y="89001"/>
                </a:lnTo>
                <a:lnTo>
                  <a:pt x="2196559" y="74761"/>
                </a:lnTo>
                <a:lnTo>
                  <a:pt x="2237722" y="74761"/>
                </a:lnTo>
                <a:lnTo>
                  <a:pt x="2237722" y="0"/>
                </a:lnTo>
                <a:lnTo>
                  <a:pt x="2253297" y="0"/>
                </a:lnTo>
                <a:lnTo>
                  <a:pt x="2253297" y="203368"/>
                </a:lnTo>
                <a:close/>
              </a:path>
              <a:path w="4616450" h="212089">
                <a:moveTo>
                  <a:pt x="2138708" y="151302"/>
                </a:moveTo>
                <a:lnTo>
                  <a:pt x="2098435" y="151302"/>
                </a:lnTo>
                <a:lnTo>
                  <a:pt x="2098435" y="16465"/>
                </a:lnTo>
                <a:lnTo>
                  <a:pt x="2191219" y="16465"/>
                </a:lnTo>
                <a:lnTo>
                  <a:pt x="2191219" y="30483"/>
                </a:lnTo>
                <a:lnTo>
                  <a:pt x="2114232" y="30483"/>
                </a:lnTo>
                <a:lnTo>
                  <a:pt x="2114232" y="75428"/>
                </a:lnTo>
                <a:lnTo>
                  <a:pt x="2183431" y="75428"/>
                </a:lnTo>
                <a:lnTo>
                  <a:pt x="2183431" y="89446"/>
                </a:lnTo>
                <a:lnTo>
                  <a:pt x="2114232" y="89446"/>
                </a:lnTo>
                <a:lnTo>
                  <a:pt x="2114232" y="137062"/>
                </a:lnTo>
                <a:lnTo>
                  <a:pt x="2210725" y="137062"/>
                </a:lnTo>
                <a:lnTo>
                  <a:pt x="2211912" y="146407"/>
                </a:lnTo>
                <a:lnTo>
                  <a:pt x="2165909" y="150739"/>
                </a:lnTo>
                <a:lnTo>
                  <a:pt x="2147663" y="151240"/>
                </a:lnTo>
                <a:lnTo>
                  <a:pt x="2138708" y="151302"/>
                </a:lnTo>
                <a:close/>
              </a:path>
              <a:path w="4616450" h="212089">
                <a:moveTo>
                  <a:pt x="2210725" y="137062"/>
                </a:moveTo>
                <a:lnTo>
                  <a:pt x="2142713" y="137062"/>
                </a:lnTo>
                <a:lnTo>
                  <a:pt x="2150584" y="136999"/>
                </a:lnTo>
                <a:lnTo>
                  <a:pt x="2158622" y="136812"/>
                </a:lnTo>
                <a:lnTo>
                  <a:pt x="2201190" y="133620"/>
                </a:lnTo>
                <a:lnTo>
                  <a:pt x="2210131" y="132389"/>
                </a:lnTo>
                <a:lnTo>
                  <a:pt x="2210725" y="137062"/>
                </a:lnTo>
                <a:close/>
              </a:path>
              <a:path w="4616450" h="212089">
                <a:moveTo>
                  <a:pt x="4347505" y="203368"/>
                </a:moveTo>
                <a:lnTo>
                  <a:pt x="4331707" y="203368"/>
                </a:lnTo>
                <a:lnTo>
                  <a:pt x="4331707" y="0"/>
                </a:lnTo>
                <a:lnTo>
                  <a:pt x="4347505" y="0"/>
                </a:lnTo>
                <a:lnTo>
                  <a:pt x="4347505" y="203368"/>
                </a:lnTo>
                <a:close/>
              </a:path>
              <a:path w="4616450" h="212089">
                <a:moveTo>
                  <a:pt x="4241148" y="153527"/>
                </a:moveTo>
                <a:lnTo>
                  <a:pt x="4204102" y="137952"/>
                </a:lnTo>
                <a:lnTo>
                  <a:pt x="4190863" y="94341"/>
                </a:lnTo>
                <a:lnTo>
                  <a:pt x="4190863" y="73203"/>
                </a:lnTo>
                <a:lnTo>
                  <a:pt x="4204102" y="29704"/>
                </a:lnTo>
                <a:lnTo>
                  <a:pt x="4241148" y="14240"/>
                </a:lnTo>
                <a:lnTo>
                  <a:pt x="4252392" y="15213"/>
                </a:lnTo>
                <a:lnTo>
                  <a:pt x="4262314" y="18134"/>
                </a:lnTo>
                <a:lnTo>
                  <a:pt x="4270915" y="23001"/>
                </a:lnTo>
                <a:lnTo>
                  <a:pt x="4277244" y="28925"/>
                </a:lnTo>
                <a:lnTo>
                  <a:pt x="4235956" y="28925"/>
                </a:lnTo>
                <a:lnTo>
                  <a:pt x="4231210" y="29815"/>
                </a:lnTo>
                <a:lnTo>
                  <a:pt x="4207068" y="60446"/>
                </a:lnTo>
                <a:lnTo>
                  <a:pt x="4206215" y="67641"/>
                </a:lnTo>
                <a:lnTo>
                  <a:pt x="4206215" y="100126"/>
                </a:lnTo>
                <a:lnTo>
                  <a:pt x="4222606" y="134614"/>
                </a:lnTo>
                <a:lnTo>
                  <a:pt x="4235956" y="139064"/>
                </a:lnTo>
                <a:lnTo>
                  <a:pt x="4277006" y="139064"/>
                </a:lnTo>
                <a:lnTo>
                  <a:pt x="4270915" y="144766"/>
                </a:lnTo>
                <a:lnTo>
                  <a:pt x="4262314" y="149633"/>
                </a:lnTo>
                <a:lnTo>
                  <a:pt x="4252392" y="152554"/>
                </a:lnTo>
                <a:lnTo>
                  <a:pt x="4241148" y="153527"/>
                </a:lnTo>
                <a:close/>
              </a:path>
              <a:path w="4616450" h="212089">
                <a:moveTo>
                  <a:pt x="4277006" y="139064"/>
                </a:moveTo>
                <a:lnTo>
                  <a:pt x="4246340" y="139064"/>
                </a:lnTo>
                <a:lnTo>
                  <a:pt x="4251087" y="138174"/>
                </a:lnTo>
                <a:lnTo>
                  <a:pt x="4259690" y="134614"/>
                </a:lnTo>
                <a:lnTo>
                  <a:pt x="4276081" y="100126"/>
                </a:lnTo>
                <a:lnTo>
                  <a:pt x="4276081" y="67641"/>
                </a:lnTo>
                <a:lnTo>
                  <a:pt x="4251087" y="29815"/>
                </a:lnTo>
                <a:lnTo>
                  <a:pt x="4246340" y="28925"/>
                </a:lnTo>
                <a:lnTo>
                  <a:pt x="4277244" y="28925"/>
                </a:lnTo>
                <a:lnTo>
                  <a:pt x="4291420" y="73203"/>
                </a:lnTo>
                <a:lnTo>
                  <a:pt x="4291434" y="94341"/>
                </a:lnTo>
                <a:lnTo>
                  <a:pt x="4290606" y="107580"/>
                </a:lnTo>
                <a:lnTo>
                  <a:pt x="4288124" y="119262"/>
                </a:lnTo>
                <a:lnTo>
                  <a:pt x="4283987" y="129386"/>
                </a:lnTo>
                <a:lnTo>
                  <a:pt x="4278195" y="137952"/>
                </a:lnTo>
                <a:lnTo>
                  <a:pt x="4277006" y="139064"/>
                </a:lnTo>
                <a:close/>
              </a:path>
              <a:path w="4616450" h="212089">
                <a:moveTo>
                  <a:pt x="4551542" y="48950"/>
                </a:moveTo>
                <a:lnTo>
                  <a:pt x="4536189" y="48950"/>
                </a:lnTo>
                <a:lnTo>
                  <a:pt x="4536189" y="0"/>
                </a:lnTo>
                <a:lnTo>
                  <a:pt x="4551542" y="0"/>
                </a:lnTo>
                <a:lnTo>
                  <a:pt x="4551542" y="48950"/>
                </a:lnTo>
                <a:close/>
              </a:path>
              <a:path w="4616450" h="212089">
                <a:moveTo>
                  <a:pt x="4487906" y="149300"/>
                </a:moveTo>
                <a:lnTo>
                  <a:pt x="4393786" y="149300"/>
                </a:lnTo>
                <a:lnTo>
                  <a:pt x="4393786" y="18690"/>
                </a:lnTo>
                <a:lnTo>
                  <a:pt x="4487906" y="18690"/>
                </a:lnTo>
                <a:lnTo>
                  <a:pt x="4487906" y="32930"/>
                </a:lnTo>
                <a:lnTo>
                  <a:pt x="4409362" y="32930"/>
                </a:lnTo>
                <a:lnTo>
                  <a:pt x="4409362" y="135059"/>
                </a:lnTo>
                <a:lnTo>
                  <a:pt x="4487906" y="135059"/>
                </a:lnTo>
                <a:lnTo>
                  <a:pt x="4487906" y="149300"/>
                </a:lnTo>
                <a:close/>
              </a:path>
              <a:path w="4616450" h="212089">
                <a:moveTo>
                  <a:pt x="4487906" y="135059"/>
                </a:moveTo>
                <a:lnTo>
                  <a:pt x="4472330" y="135059"/>
                </a:lnTo>
                <a:lnTo>
                  <a:pt x="4472330" y="32930"/>
                </a:lnTo>
                <a:lnTo>
                  <a:pt x="4487906" y="32930"/>
                </a:lnTo>
                <a:lnTo>
                  <a:pt x="4487906" y="48950"/>
                </a:lnTo>
                <a:lnTo>
                  <a:pt x="4551542" y="48950"/>
                </a:lnTo>
                <a:lnTo>
                  <a:pt x="4551542" y="63191"/>
                </a:lnTo>
                <a:lnTo>
                  <a:pt x="4487906" y="63191"/>
                </a:lnTo>
                <a:lnTo>
                  <a:pt x="4487906" y="102351"/>
                </a:lnTo>
                <a:lnTo>
                  <a:pt x="4551542" y="102351"/>
                </a:lnTo>
                <a:lnTo>
                  <a:pt x="4551542" y="116592"/>
                </a:lnTo>
                <a:lnTo>
                  <a:pt x="4487906" y="116592"/>
                </a:lnTo>
                <a:lnTo>
                  <a:pt x="4487906" y="135059"/>
                </a:lnTo>
                <a:close/>
              </a:path>
              <a:path w="4616450" h="212089">
                <a:moveTo>
                  <a:pt x="4551542" y="102351"/>
                </a:moveTo>
                <a:lnTo>
                  <a:pt x="4536189" y="102351"/>
                </a:lnTo>
                <a:lnTo>
                  <a:pt x="4536189" y="63191"/>
                </a:lnTo>
                <a:lnTo>
                  <a:pt x="4551542" y="63191"/>
                </a:lnTo>
                <a:lnTo>
                  <a:pt x="4551542" y="102351"/>
                </a:lnTo>
                <a:close/>
              </a:path>
              <a:path w="4616450" h="212089">
                <a:moveTo>
                  <a:pt x="4551542" y="203368"/>
                </a:moveTo>
                <a:lnTo>
                  <a:pt x="4536189" y="203368"/>
                </a:lnTo>
                <a:lnTo>
                  <a:pt x="4536189" y="116592"/>
                </a:lnTo>
                <a:lnTo>
                  <a:pt x="4551542" y="116592"/>
                </a:lnTo>
                <a:lnTo>
                  <a:pt x="4551542" y="203368"/>
                </a:lnTo>
                <a:close/>
              </a:path>
              <a:path w="4616450" h="212089">
                <a:moveTo>
                  <a:pt x="4600270" y="212046"/>
                </a:moveTo>
                <a:lnTo>
                  <a:pt x="4587365" y="212046"/>
                </a:lnTo>
                <a:lnTo>
                  <a:pt x="4596710" y="161982"/>
                </a:lnTo>
                <a:lnTo>
                  <a:pt x="4616290" y="161982"/>
                </a:lnTo>
                <a:lnTo>
                  <a:pt x="4600270" y="212046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4477" y="5109136"/>
            <a:ext cx="993775" cy="207010"/>
          </a:xfrm>
          <a:custGeom>
            <a:avLst/>
            <a:gdLst/>
            <a:ahLst/>
            <a:cxnLst/>
            <a:rect l="l" t="t" r="r" b="b"/>
            <a:pathLst>
              <a:path w="993775" h="207010">
                <a:moveTo>
                  <a:pt x="112587" y="29593"/>
                </a:moveTo>
                <a:lnTo>
                  <a:pt x="1335" y="29593"/>
                </a:lnTo>
                <a:lnTo>
                  <a:pt x="1335" y="16242"/>
                </a:lnTo>
                <a:lnTo>
                  <a:pt x="112587" y="16242"/>
                </a:lnTo>
                <a:lnTo>
                  <a:pt x="112587" y="29593"/>
                </a:lnTo>
                <a:close/>
              </a:path>
              <a:path w="993775" h="207010">
                <a:moveTo>
                  <a:pt x="36490" y="100349"/>
                </a:moveTo>
                <a:lnTo>
                  <a:pt x="21360" y="100349"/>
                </a:lnTo>
                <a:lnTo>
                  <a:pt x="21360" y="29593"/>
                </a:lnTo>
                <a:lnTo>
                  <a:pt x="36490" y="29593"/>
                </a:lnTo>
                <a:lnTo>
                  <a:pt x="36490" y="100349"/>
                </a:lnTo>
                <a:close/>
              </a:path>
              <a:path w="993775" h="207010">
                <a:moveTo>
                  <a:pt x="0" y="113699"/>
                </a:moveTo>
                <a:lnTo>
                  <a:pt x="0" y="100349"/>
                </a:lnTo>
                <a:lnTo>
                  <a:pt x="56627" y="100182"/>
                </a:lnTo>
                <a:lnTo>
                  <a:pt x="76096" y="99681"/>
                </a:lnTo>
                <a:lnTo>
                  <a:pt x="76096" y="29593"/>
                </a:lnTo>
                <a:lnTo>
                  <a:pt x="91226" y="29593"/>
                </a:lnTo>
                <a:lnTo>
                  <a:pt x="91226" y="99236"/>
                </a:lnTo>
                <a:lnTo>
                  <a:pt x="121736" y="99236"/>
                </a:lnTo>
                <a:lnTo>
                  <a:pt x="78849" y="112879"/>
                </a:lnTo>
                <a:lnTo>
                  <a:pt x="63191" y="113254"/>
                </a:lnTo>
                <a:lnTo>
                  <a:pt x="0" y="113699"/>
                </a:lnTo>
                <a:close/>
              </a:path>
              <a:path w="993775" h="207010">
                <a:moveTo>
                  <a:pt x="121736" y="99236"/>
                </a:moveTo>
                <a:lnTo>
                  <a:pt x="91226" y="99236"/>
                </a:lnTo>
                <a:lnTo>
                  <a:pt x="96418" y="98940"/>
                </a:lnTo>
                <a:lnTo>
                  <a:pt x="111622" y="97864"/>
                </a:lnTo>
                <a:lnTo>
                  <a:pt x="116592" y="97382"/>
                </a:lnTo>
                <a:lnTo>
                  <a:pt x="121487" y="96789"/>
                </a:lnTo>
                <a:lnTo>
                  <a:pt x="121736" y="99236"/>
                </a:lnTo>
                <a:close/>
              </a:path>
              <a:path w="993775" h="207010">
                <a:moveTo>
                  <a:pt x="157087" y="148410"/>
                </a:moveTo>
                <a:lnTo>
                  <a:pt x="141512" y="148410"/>
                </a:lnTo>
                <a:lnTo>
                  <a:pt x="141512" y="2892"/>
                </a:lnTo>
                <a:lnTo>
                  <a:pt x="157087" y="2892"/>
                </a:lnTo>
                <a:lnTo>
                  <a:pt x="157087" y="62078"/>
                </a:lnTo>
                <a:lnTo>
                  <a:pt x="188238" y="62078"/>
                </a:lnTo>
                <a:lnTo>
                  <a:pt x="188238" y="75873"/>
                </a:lnTo>
                <a:lnTo>
                  <a:pt x="157087" y="75873"/>
                </a:lnTo>
                <a:lnTo>
                  <a:pt x="157087" y="148410"/>
                </a:lnTo>
                <a:close/>
              </a:path>
              <a:path w="993775" h="207010">
                <a:moveTo>
                  <a:pt x="163317" y="203813"/>
                </a:moveTo>
                <a:lnTo>
                  <a:pt x="35378" y="203813"/>
                </a:lnTo>
                <a:lnTo>
                  <a:pt x="35378" y="137729"/>
                </a:lnTo>
                <a:lnTo>
                  <a:pt x="51175" y="137729"/>
                </a:lnTo>
                <a:lnTo>
                  <a:pt x="51175" y="190018"/>
                </a:lnTo>
                <a:lnTo>
                  <a:pt x="163317" y="190018"/>
                </a:lnTo>
                <a:lnTo>
                  <a:pt x="163317" y="203813"/>
                </a:lnTo>
                <a:close/>
              </a:path>
              <a:path w="993775" h="207010">
                <a:moveTo>
                  <a:pt x="303272" y="97234"/>
                </a:moveTo>
                <a:lnTo>
                  <a:pt x="211823" y="97234"/>
                </a:lnTo>
                <a:lnTo>
                  <a:pt x="211823" y="8677"/>
                </a:lnTo>
                <a:lnTo>
                  <a:pt x="226954" y="8677"/>
                </a:lnTo>
                <a:lnTo>
                  <a:pt x="226954" y="40050"/>
                </a:lnTo>
                <a:lnTo>
                  <a:pt x="303272" y="40050"/>
                </a:lnTo>
                <a:lnTo>
                  <a:pt x="303272" y="53623"/>
                </a:lnTo>
                <a:lnTo>
                  <a:pt x="226954" y="53623"/>
                </a:lnTo>
                <a:lnTo>
                  <a:pt x="226954" y="83661"/>
                </a:lnTo>
                <a:lnTo>
                  <a:pt x="303272" y="83661"/>
                </a:lnTo>
                <a:lnTo>
                  <a:pt x="303272" y="97234"/>
                </a:lnTo>
                <a:close/>
              </a:path>
              <a:path w="993775" h="207010">
                <a:moveTo>
                  <a:pt x="303272" y="40050"/>
                </a:moveTo>
                <a:lnTo>
                  <a:pt x="288142" y="40050"/>
                </a:lnTo>
                <a:lnTo>
                  <a:pt x="288142" y="8677"/>
                </a:lnTo>
                <a:lnTo>
                  <a:pt x="303272" y="8677"/>
                </a:lnTo>
                <a:lnTo>
                  <a:pt x="303272" y="40050"/>
                </a:lnTo>
                <a:close/>
              </a:path>
              <a:path w="993775" h="207010">
                <a:moveTo>
                  <a:pt x="303272" y="83661"/>
                </a:moveTo>
                <a:lnTo>
                  <a:pt x="288142" y="83661"/>
                </a:lnTo>
                <a:lnTo>
                  <a:pt x="288142" y="53623"/>
                </a:lnTo>
                <a:lnTo>
                  <a:pt x="303272" y="53623"/>
                </a:lnTo>
                <a:lnTo>
                  <a:pt x="303272" y="83661"/>
                </a:lnTo>
                <a:close/>
              </a:path>
              <a:path w="993775" h="207010">
                <a:moveTo>
                  <a:pt x="373361" y="206928"/>
                </a:moveTo>
                <a:lnTo>
                  <a:pt x="243641" y="206928"/>
                </a:lnTo>
                <a:lnTo>
                  <a:pt x="243641" y="155975"/>
                </a:lnTo>
                <a:lnTo>
                  <a:pt x="352668" y="155975"/>
                </a:lnTo>
                <a:lnTo>
                  <a:pt x="352668" y="131722"/>
                </a:lnTo>
                <a:lnTo>
                  <a:pt x="242529" y="131722"/>
                </a:lnTo>
                <a:lnTo>
                  <a:pt x="242529" y="118149"/>
                </a:lnTo>
                <a:lnTo>
                  <a:pt x="368021" y="118149"/>
                </a:lnTo>
                <a:lnTo>
                  <a:pt x="368021" y="169103"/>
                </a:lnTo>
                <a:lnTo>
                  <a:pt x="258994" y="169103"/>
                </a:lnTo>
                <a:lnTo>
                  <a:pt x="258994" y="193578"/>
                </a:lnTo>
                <a:lnTo>
                  <a:pt x="373361" y="193578"/>
                </a:lnTo>
                <a:lnTo>
                  <a:pt x="373361" y="206928"/>
                </a:lnTo>
                <a:close/>
              </a:path>
              <a:path w="993775" h="207010">
                <a:moveTo>
                  <a:pt x="368021" y="106134"/>
                </a:moveTo>
                <a:lnTo>
                  <a:pt x="352668" y="106134"/>
                </a:lnTo>
                <a:lnTo>
                  <a:pt x="352668" y="82103"/>
                </a:lnTo>
                <a:lnTo>
                  <a:pt x="315955" y="82103"/>
                </a:lnTo>
                <a:lnTo>
                  <a:pt x="315955" y="68531"/>
                </a:lnTo>
                <a:lnTo>
                  <a:pt x="352668" y="68531"/>
                </a:lnTo>
                <a:lnTo>
                  <a:pt x="352668" y="43833"/>
                </a:lnTo>
                <a:lnTo>
                  <a:pt x="315955" y="43833"/>
                </a:lnTo>
                <a:lnTo>
                  <a:pt x="315955" y="30260"/>
                </a:lnTo>
                <a:lnTo>
                  <a:pt x="352668" y="30260"/>
                </a:lnTo>
                <a:lnTo>
                  <a:pt x="352668" y="2892"/>
                </a:lnTo>
                <a:lnTo>
                  <a:pt x="368021" y="2892"/>
                </a:lnTo>
                <a:lnTo>
                  <a:pt x="368021" y="106134"/>
                </a:lnTo>
                <a:close/>
              </a:path>
              <a:path w="993775" h="207010">
                <a:moveTo>
                  <a:pt x="561822" y="206038"/>
                </a:moveTo>
                <a:lnTo>
                  <a:pt x="439667" y="206038"/>
                </a:lnTo>
                <a:lnTo>
                  <a:pt x="439667" y="137284"/>
                </a:lnTo>
                <a:lnTo>
                  <a:pt x="561822" y="137284"/>
                </a:lnTo>
                <a:lnTo>
                  <a:pt x="561822" y="151302"/>
                </a:lnTo>
                <a:lnTo>
                  <a:pt x="454798" y="151302"/>
                </a:lnTo>
                <a:lnTo>
                  <a:pt x="454798" y="192020"/>
                </a:lnTo>
                <a:lnTo>
                  <a:pt x="561822" y="192020"/>
                </a:lnTo>
                <a:lnTo>
                  <a:pt x="561822" y="206038"/>
                </a:lnTo>
                <a:close/>
              </a:path>
              <a:path w="993775" h="207010">
                <a:moveTo>
                  <a:pt x="561822" y="192020"/>
                </a:moveTo>
                <a:lnTo>
                  <a:pt x="546692" y="192020"/>
                </a:lnTo>
                <a:lnTo>
                  <a:pt x="546692" y="151302"/>
                </a:lnTo>
                <a:lnTo>
                  <a:pt x="561822" y="151302"/>
                </a:lnTo>
                <a:lnTo>
                  <a:pt x="561822" y="192020"/>
                </a:lnTo>
                <a:close/>
              </a:path>
              <a:path w="993775" h="207010">
                <a:moveTo>
                  <a:pt x="470299" y="122154"/>
                </a:moveTo>
                <a:lnTo>
                  <a:pt x="454872" y="122154"/>
                </a:lnTo>
                <a:lnTo>
                  <a:pt x="448123" y="121227"/>
                </a:lnTo>
                <a:lnTo>
                  <a:pt x="417046" y="97419"/>
                </a:lnTo>
                <a:lnTo>
                  <a:pt x="416100" y="93525"/>
                </a:lnTo>
                <a:lnTo>
                  <a:pt x="416109" y="78210"/>
                </a:lnTo>
                <a:lnTo>
                  <a:pt x="448123" y="50545"/>
                </a:lnTo>
                <a:lnTo>
                  <a:pt x="454872" y="49618"/>
                </a:lnTo>
                <a:lnTo>
                  <a:pt x="470299" y="49618"/>
                </a:lnTo>
                <a:lnTo>
                  <a:pt x="477048" y="50545"/>
                </a:lnTo>
                <a:lnTo>
                  <a:pt x="488618" y="54253"/>
                </a:lnTo>
                <a:lnTo>
                  <a:pt x="493476" y="56738"/>
                </a:lnTo>
                <a:lnTo>
                  <a:pt x="501057" y="62746"/>
                </a:lnTo>
                <a:lnTo>
                  <a:pt x="457245" y="62746"/>
                </a:lnTo>
                <a:lnTo>
                  <a:pt x="452610" y="63339"/>
                </a:lnTo>
                <a:lnTo>
                  <a:pt x="430990" y="80694"/>
                </a:lnTo>
                <a:lnTo>
                  <a:pt x="430990" y="91078"/>
                </a:lnTo>
                <a:lnTo>
                  <a:pt x="457245" y="109026"/>
                </a:lnTo>
                <a:lnTo>
                  <a:pt x="501057" y="109026"/>
                </a:lnTo>
                <a:lnTo>
                  <a:pt x="493476" y="115034"/>
                </a:lnTo>
                <a:lnTo>
                  <a:pt x="488618" y="117519"/>
                </a:lnTo>
                <a:lnTo>
                  <a:pt x="477048" y="121227"/>
                </a:lnTo>
                <a:lnTo>
                  <a:pt x="470299" y="122154"/>
                </a:lnTo>
                <a:close/>
              </a:path>
              <a:path w="993775" h="207010">
                <a:moveTo>
                  <a:pt x="501057" y="109026"/>
                </a:moveTo>
                <a:lnTo>
                  <a:pt x="467925" y="109026"/>
                </a:lnTo>
                <a:lnTo>
                  <a:pt x="472561" y="108433"/>
                </a:lnTo>
                <a:lnTo>
                  <a:pt x="480423" y="106060"/>
                </a:lnTo>
                <a:lnTo>
                  <a:pt x="494181" y="91078"/>
                </a:lnTo>
                <a:lnTo>
                  <a:pt x="494140" y="80694"/>
                </a:lnTo>
                <a:lnTo>
                  <a:pt x="467925" y="62746"/>
                </a:lnTo>
                <a:lnTo>
                  <a:pt x="501057" y="62746"/>
                </a:lnTo>
                <a:lnTo>
                  <a:pt x="509071" y="93525"/>
                </a:lnTo>
                <a:lnTo>
                  <a:pt x="508125" y="97419"/>
                </a:lnTo>
                <a:lnTo>
                  <a:pt x="504268" y="105281"/>
                </a:lnTo>
                <a:lnTo>
                  <a:pt x="501338" y="108804"/>
                </a:lnTo>
                <a:lnTo>
                  <a:pt x="501057" y="109026"/>
                </a:lnTo>
                <a:close/>
              </a:path>
              <a:path w="993775" h="207010">
                <a:moveTo>
                  <a:pt x="561822" y="125269"/>
                </a:moveTo>
                <a:lnTo>
                  <a:pt x="546247" y="125269"/>
                </a:lnTo>
                <a:lnTo>
                  <a:pt x="546247" y="2892"/>
                </a:lnTo>
                <a:lnTo>
                  <a:pt x="561822" y="2892"/>
                </a:lnTo>
                <a:lnTo>
                  <a:pt x="561822" y="57628"/>
                </a:lnTo>
                <a:lnTo>
                  <a:pt x="592973" y="57628"/>
                </a:lnTo>
                <a:lnTo>
                  <a:pt x="592973" y="71423"/>
                </a:lnTo>
                <a:lnTo>
                  <a:pt x="561822" y="71423"/>
                </a:lnTo>
                <a:lnTo>
                  <a:pt x="561822" y="125269"/>
                </a:lnTo>
                <a:close/>
              </a:path>
              <a:path w="993775" h="207010">
                <a:moveTo>
                  <a:pt x="470373" y="25810"/>
                </a:moveTo>
                <a:lnTo>
                  <a:pt x="454798" y="25810"/>
                </a:lnTo>
                <a:lnTo>
                  <a:pt x="454798" y="0"/>
                </a:lnTo>
                <a:lnTo>
                  <a:pt x="470373" y="0"/>
                </a:lnTo>
                <a:lnTo>
                  <a:pt x="470373" y="25810"/>
                </a:lnTo>
                <a:close/>
              </a:path>
              <a:path w="993775" h="207010">
                <a:moveTo>
                  <a:pt x="521326" y="39383"/>
                </a:moveTo>
                <a:lnTo>
                  <a:pt x="404289" y="39383"/>
                </a:lnTo>
                <a:lnTo>
                  <a:pt x="404289" y="25810"/>
                </a:lnTo>
                <a:lnTo>
                  <a:pt x="521326" y="25810"/>
                </a:lnTo>
                <a:lnTo>
                  <a:pt x="521326" y="39383"/>
                </a:lnTo>
                <a:close/>
              </a:path>
              <a:path w="993775" h="207010">
                <a:moveTo>
                  <a:pt x="791224" y="133279"/>
                </a:moveTo>
                <a:lnTo>
                  <a:pt x="604320" y="133279"/>
                </a:lnTo>
                <a:lnTo>
                  <a:pt x="604320" y="119707"/>
                </a:lnTo>
                <a:lnTo>
                  <a:pt x="791224" y="119707"/>
                </a:lnTo>
                <a:lnTo>
                  <a:pt x="791224" y="133279"/>
                </a:lnTo>
                <a:close/>
              </a:path>
              <a:path w="993775" h="207010">
                <a:moveTo>
                  <a:pt x="705782" y="206261"/>
                </a:moveTo>
                <a:lnTo>
                  <a:pt x="689984" y="206261"/>
                </a:lnTo>
                <a:lnTo>
                  <a:pt x="689984" y="133279"/>
                </a:lnTo>
                <a:lnTo>
                  <a:pt x="705782" y="133279"/>
                </a:lnTo>
                <a:lnTo>
                  <a:pt x="705782" y="206261"/>
                </a:lnTo>
                <a:close/>
              </a:path>
              <a:path w="993775" h="207010">
                <a:moveTo>
                  <a:pt x="624123" y="97901"/>
                </a:moveTo>
                <a:lnTo>
                  <a:pt x="617226" y="85441"/>
                </a:lnTo>
                <a:lnTo>
                  <a:pt x="624027" y="82820"/>
                </a:lnTo>
                <a:lnTo>
                  <a:pt x="629825" y="80490"/>
                </a:lnTo>
                <a:lnTo>
                  <a:pt x="670701" y="61411"/>
                </a:lnTo>
                <a:lnTo>
                  <a:pt x="689762" y="32708"/>
                </a:lnTo>
                <a:lnTo>
                  <a:pt x="689762" y="10012"/>
                </a:lnTo>
                <a:lnTo>
                  <a:pt x="705560" y="10012"/>
                </a:lnTo>
                <a:lnTo>
                  <a:pt x="712457" y="52510"/>
                </a:lnTo>
                <a:lnTo>
                  <a:pt x="718872" y="57851"/>
                </a:lnTo>
                <a:lnTo>
                  <a:pt x="697550" y="57851"/>
                </a:lnTo>
                <a:lnTo>
                  <a:pt x="665435" y="79730"/>
                </a:lnTo>
                <a:lnTo>
                  <a:pt x="630833" y="95210"/>
                </a:lnTo>
                <a:lnTo>
                  <a:pt x="624123" y="97901"/>
                </a:lnTo>
                <a:close/>
              </a:path>
              <a:path w="993775" h="207010">
                <a:moveTo>
                  <a:pt x="770753" y="97456"/>
                </a:moveTo>
                <a:lnTo>
                  <a:pt x="729887" y="79508"/>
                </a:lnTo>
                <a:lnTo>
                  <a:pt x="697772" y="57851"/>
                </a:lnTo>
                <a:lnTo>
                  <a:pt x="718872" y="57851"/>
                </a:lnTo>
                <a:lnTo>
                  <a:pt x="720764" y="59223"/>
                </a:lnTo>
                <a:lnTo>
                  <a:pt x="724398" y="61411"/>
                </a:lnTo>
                <a:lnTo>
                  <a:pt x="764885" y="80296"/>
                </a:lnTo>
                <a:lnTo>
                  <a:pt x="777428" y="85219"/>
                </a:lnTo>
                <a:lnTo>
                  <a:pt x="770753" y="97456"/>
                </a:lnTo>
                <a:close/>
              </a:path>
              <a:path w="993775" h="207010">
                <a:moveTo>
                  <a:pt x="993702" y="121709"/>
                </a:moveTo>
                <a:lnTo>
                  <a:pt x="806799" y="121709"/>
                </a:lnTo>
                <a:lnTo>
                  <a:pt x="806799" y="108136"/>
                </a:lnTo>
                <a:lnTo>
                  <a:pt x="993702" y="108136"/>
                </a:lnTo>
                <a:lnTo>
                  <a:pt x="993702" y="121709"/>
                </a:lnTo>
                <a:close/>
              </a:path>
              <a:path w="993775" h="207010">
                <a:moveTo>
                  <a:pt x="970117" y="203813"/>
                </a:moveTo>
                <a:lnTo>
                  <a:pt x="834390" y="203813"/>
                </a:lnTo>
                <a:lnTo>
                  <a:pt x="834390" y="143070"/>
                </a:lnTo>
                <a:lnTo>
                  <a:pt x="850187" y="143070"/>
                </a:lnTo>
                <a:lnTo>
                  <a:pt x="850187" y="190018"/>
                </a:lnTo>
                <a:lnTo>
                  <a:pt x="970117" y="190018"/>
                </a:lnTo>
                <a:lnTo>
                  <a:pt x="970117" y="203813"/>
                </a:lnTo>
                <a:close/>
              </a:path>
              <a:path w="993775" h="207010">
                <a:moveTo>
                  <a:pt x="967224" y="79878"/>
                </a:moveTo>
                <a:lnTo>
                  <a:pt x="835280" y="79878"/>
                </a:lnTo>
                <a:lnTo>
                  <a:pt x="835280" y="10680"/>
                </a:lnTo>
                <a:lnTo>
                  <a:pt x="851077" y="10680"/>
                </a:lnTo>
                <a:lnTo>
                  <a:pt x="851077" y="66083"/>
                </a:lnTo>
                <a:lnTo>
                  <a:pt x="967224" y="66083"/>
                </a:lnTo>
                <a:lnTo>
                  <a:pt x="967224" y="79878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4636" y="5744830"/>
            <a:ext cx="7170858" cy="21382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448" y="6245464"/>
            <a:ext cx="1863725" cy="212725"/>
          </a:xfrm>
          <a:custGeom>
            <a:avLst/>
            <a:gdLst/>
            <a:ahLst/>
            <a:cxnLst/>
            <a:rect l="l" t="t" r="r" b="b"/>
            <a:pathLst>
              <a:path w="1863725" h="212725">
                <a:moveTo>
                  <a:pt x="69421" y="109471"/>
                </a:moveTo>
                <a:lnTo>
                  <a:pt x="0" y="109471"/>
                </a:lnTo>
                <a:lnTo>
                  <a:pt x="0" y="95231"/>
                </a:lnTo>
                <a:lnTo>
                  <a:pt x="69421" y="95231"/>
                </a:lnTo>
                <a:lnTo>
                  <a:pt x="69421" y="109471"/>
                </a:lnTo>
                <a:close/>
              </a:path>
              <a:path w="1863725" h="212725">
                <a:moveTo>
                  <a:pt x="308835" y="34265"/>
                </a:moveTo>
                <a:lnTo>
                  <a:pt x="165097" y="34265"/>
                </a:lnTo>
                <a:lnTo>
                  <a:pt x="165097" y="21137"/>
                </a:lnTo>
                <a:lnTo>
                  <a:pt x="308835" y="21137"/>
                </a:lnTo>
                <a:lnTo>
                  <a:pt x="308835" y="34265"/>
                </a:lnTo>
                <a:close/>
              </a:path>
              <a:path w="1863725" h="212725">
                <a:moveTo>
                  <a:pt x="210043" y="102129"/>
                </a:moveTo>
                <a:lnTo>
                  <a:pt x="194468" y="102129"/>
                </a:lnTo>
                <a:lnTo>
                  <a:pt x="194468" y="34265"/>
                </a:lnTo>
                <a:lnTo>
                  <a:pt x="210043" y="34265"/>
                </a:lnTo>
                <a:lnTo>
                  <a:pt x="210043" y="102129"/>
                </a:lnTo>
                <a:close/>
              </a:path>
              <a:path w="1863725" h="212725">
                <a:moveTo>
                  <a:pt x="279465" y="102129"/>
                </a:moveTo>
                <a:lnTo>
                  <a:pt x="263889" y="102129"/>
                </a:lnTo>
                <a:lnTo>
                  <a:pt x="263889" y="34265"/>
                </a:lnTo>
                <a:lnTo>
                  <a:pt x="279465" y="34265"/>
                </a:lnTo>
                <a:lnTo>
                  <a:pt x="279465" y="102129"/>
                </a:lnTo>
                <a:close/>
              </a:path>
              <a:path w="1863725" h="212725">
                <a:moveTo>
                  <a:pt x="310838" y="115257"/>
                </a:moveTo>
                <a:lnTo>
                  <a:pt x="163095" y="115257"/>
                </a:lnTo>
                <a:lnTo>
                  <a:pt x="163095" y="102129"/>
                </a:lnTo>
                <a:lnTo>
                  <a:pt x="310838" y="102129"/>
                </a:lnTo>
                <a:lnTo>
                  <a:pt x="310838" y="115257"/>
                </a:lnTo>
                <a:close/>
              </a:path>
              <a:path w="1863725" h="212725">
                <a:moveTo>
                  <a:pt x="213826" y="164652"/>
                </a:moveTo>
                <a:lnTo>
                  <a:pt x="198251" y="164652"/>
                </a:lnTo>
                <a:lnTo>
                  <a:pt x="198251" y="115257"/>
                </a:lnTo>
                <a:lnTo>
                  <a:pt x="213826" y="115257"/>
                </a:lnTo>
                <a:lnTo>
                  <a:pt x="213826" y="164652"/>
                </a:lnTo>
                <a:close/>
              </a:path>
              <a:path w="1863725" h="212725">
                <a:moveTo>
                  <a:pt x="275682" y="164652"/>
                </a:moveTo>
                <a:lnTo>
                  <a:pt x="260107" y="164652"/>
                </a:lnTo>
                <a:lnTo>
                  <a:pt x="260107" y="115257"/>
                </a:lnTo>
                <a:lnTo>
                  <a:pt x="275682" y="115257"/>
                </a:lnTo>
                <a:lnTo>
                  <a:pt x="275682" y="164652"/>
                </a:lnTo>
                <a:close/>
              </a:path>
              <a:path w="1863725" h="212725">
                <a:moveTo>
                  <a:pt x="330418" y="178225"/>
                </a:moveTo>
                <a:lnTo>
                  <a:pt x="143515" y="178225"/>
                </a:lnTo>
                <a:lnTo>
                  <a:pt x="143515" y="164652"/>
                </a:lnTo>
                <a:lnTo>
                  <a:pt x="330418" y="164652"/>
                </a:lnTo>
                <a:lnTo>
                  <a:pt x="330418" y="178225"/>
                </a:lnTo>
                <a:close/>
              </a:path>
              <a:path w="1863725" h="212725">
                <a:moveTo>
                  <a:pt x="505084" y="88779"/>
                </a:moveTo>
                <a:lnTo>
                  <a:pt x="373806" y="88779"/>
                </a:lnTo>
                <a:lnTo>
                  <a:pt x="373806" y="9345"/>
                </a:lnTo>
                <a:lnTo>
                  <a:pt x="389159" y="9345"/>
                </a:lnTo>
                <a:lnTo>
                  <a:pt x="389159" y="36490"/>
                </a:lnTo>
                <a:lnTo>
                  <a:pt x="505084" y="36490"/>
                </a:lnTo>
                <a:lnTo>
                  <a:pt x="505084" y="49395"/>
                </a:lnTo>
                <a:lnTo>
                  <a:pt x="389159" y="49395"/>
                </a:lnTo>
                <a:lnTo>
                  <a:pt x="389159" y="75428"/>
                </a:lnTo>
                <a:lnTo>
                  <a:pt x="505084" y="75428"/>
                </a:lnTo>
                <a:lnTo>
                  <a:pt x="505084" y="88779"/>
                </a:lnTo>
                <a:close/>
              </a:path>
              <a:path w="1863725" h="212725">
                <a:moveTo>
                  <a:pt x="505084" y="36490"/>
                </a:moveTo>
                <a:lnTo>
                  <a:pt x="489731" y="36490"/>
                </a:lnTo>
                <a:lnTo>
                  <a:pt x="489731" y="9345"/>
                </a:lnTo>
                <a:lnTo>
                  <a:pt x="505084" y="9345"/>
                </a:lnTo>
                <a:lnTo>
                  <a:pt x="505084" y="36490"/>
                </a:lnTo>
                <a:close/>
              </a:path>
              <a:path w="1863725" h="212725">
                <a:moveTo>
                  <a:pt x="505084" y="75428"/>
                </a:moveTo>
                <a:lnTo>
                  <a:pt x="489731" y="75428"/>
                </a:lnTo>
                <a:lnTo>
                  <a:pt x="489731" y="49395"/>
                </a:lnTo>
                <a:lnTo>
                  <a:pt x="505084" y="49395"/>
                </a:lnTo>
                <a:lnTo>
                  <a:pt x="505084" y="75428"/>
                </a:lnTo>
                <a:close/>
              </a:path>
              <a:path w="1863725" h="212725">
                <a:moveTo>
                  <a:pt x="447233" y="115479"/>
                </a:moveTo>
                <a:lnTo>
                  <a:pt x="431657" y="115479"/>
                </a:lnTo>
                <a:lnTo>
                  <a:pt x="431657" y="88779"/>
                </a:lnTo>
                <a:lnTo>
                  <a:pt x="447233" y="88779"/>
                </a:lnTo>
                <a:lnTo>
                  <a:pt x="447233" y="115479"/>
                </a:lnTo>
                <a:close/>
              </a:path>
              <a:path w="1863725" h="212725">
                <a:moveTo>
                  <a:pt x="532897" y="128829"/>
                </a:moveTo>
                <a:lnTo>
                  <a:pt x="345993" y="128829"/>
                </a:lnTo>
                <a:lnTo>
                  <a:pt x="345993" y="115479"/>
                </a:lnTo>
                <a:lnTo>
                  <a:pt x="532897" y="115479"/>
                </a:lnTo>
                <a:lnTo>
                  <a:pt x="532897" y="128829"/>
                </a:lnTo>
                <a:close/>
              </a:path>
              <a:path w="1863725" h="212725">
                <a:moveTo>
                  <a:pt x="509311" y="204481"/>
                </a:moveTo>
                <a:lnTo>
                  <a:pt x="373584" y="204481"/>
                </a:lnTo>
                <a:lnTo>
                  <a:pt x="373584" y="146185"/>
                </a:lnTo>
                <a:lnTo>
                  <a:pt x="389382" y="146185"/>
                </a:lnTo>
                <a:lnTo>
                  <a:pt x="389382" y="190685"/>
                </a:lnTo>
                <a:lnTo>
                  <a:pt x="509311" y="190685"/>
                </a:lnTo>
                <a:lnTo>
                  <a:pt x="509311" y="204481"/>
                </a:lnTo>
                <a:close/>
              </a:path>
              <a:path w="1863725" h="212725">
                <a:moveTo>
                  <a:pt x="716240" y="206928"/>
                </a:moveTo>
                <a:lnTo>
                  <a:pt x="700442" y="206928"/>
                </a:lnTo>
                <a:lnTo>
                  <a:pt x="700442" y="3560"/>
                </a:lnTo>
                <a:lnTo>
                  <a:pt x="716240" y="3560"/>
                </a:lnTo>
                <a:lnTo>
                  <a:pt x="716240" y="206928"/>
                </a:lnTo>
                <a:close/>
              </a:path>
              <a:path w="1863725" h="212725">
                <a:moveTo>
                  <a:pt x="609883" y="157087"/>
                </a:moveTo>
                <a:lnTo>
                  <a:pt x="572836" y="141512"/>
                </a:lnTo>
                <a:lnTo>
                  <a:pt x="559597" y="97901"/>
                </a:lnTo>
                <a:lnTo>
                  <a:pt x="559597" y="76763"/>
                </a:lnTo>
                <a:lnTo>
                  <a:pt x="572836" y="33264"/>
                </a:lnTo>
                <a:lnTo>
                  <a:pt x="609883" y="17800"/>
                </a:lnTo>
                <a:lnTo>
                  <a:pt x="621126" y="18773"/>
                </a:lnTo>
                <a:lnTo>
                  <a:pt x="631049" y="21694"/>
                </a:lnTo>
                <a:lnTo>
                  <a:pt x="639650" y="26561"/>
                </a:lnTo>
                <a:lnTo>
                  <a:pt x="645979" y="32485"/>
                </a:lnTo>
                <a:lnTo>
                  <a:pt x="604691" y="32485"/>
                </a:lnTo>
                <a:lnTo>
                  <a:pt x="599944" y="33375"/>
                </a:lnTo>
                <a:lnTo>
                  <a:pt x="575803" y="64006"/>
                </a:lnTo>
                <a:lnTo>
                  <a:pt x="574950" y="71201"/>
                </a:lnTo>
                <a:lnTo>
                  <a:pt x="574950" y="103686"/>
                </a:lnTo>
                <a:lnTo>
                  <a:pt x="591341" y="138174"/>
                </a:lnTo>
                <a:lnTo>
                  <a:pt x="604691" y="142625"/>
                </a:lnTo>
                <a:lnTo>
                  <a:pt x="645741" y="142625"/>
                </a:lnTo>
                <a:lnTo>
                  <a:pt x="639650" y="148326"/>
                </a:lnTo>
                <a:lnTo>
                  <a:pt x="631049" y="153194"/>
                </a:lnTo>
                <a:lnTo>
                  <a:pt x="621126" y="156114"/>
                </a:lnTo>
                <a:lnTo>
                  <a:pt x="609883" y="157087"/>
                </a:lnTo>
                <a:close/>
              </a:path>
              <a:path w="1863725" h="212725">
                <a:moveTo>
                  <a:pt x="645741" y="142625"/>
                </a:moveTo>
                <a:lnTo>
                  <a:pt x="615075" y="142625"/>
                </a:lnTo>
                <a:lnTo>
                  <a:pt x="619821" y="141735"/>
                </a:lnTo>
                <a:lnTo>
                  <a:pt x="628425" y="138174"/>
                </a:lnTo>
                <a:lnTo>
                  <a:pt x="644816" y="103686"/>
                </a:lnTo>
                <a:lnTo>
                  <a:pt x="644816" y="71201"/>
                </a:lnTo>
                <a:lnTo>
                  <a:pt x="619821" y="33375"/>
                </a:lnTo>
                <a:lnTo>
                  <a:pt x="615075" y="32485"/>
                </a:lnTo>
                <a:lnTo>
                  <a:pt x="645979" y="32485"/>
                </a:lnTo>
                <a:lnTo>
                  <a:pt x="660155" y="76763"/>
                </a:lnTo>
                <a:lnTo>
                  <a:pt x="660169" y="97901"/>
                </a:lnTo>
                <a:lnTo>
                  <a:pt x="659341" y="111140"/>
                </a:lnTo>
                <a:lnTo>
                  <a:pt x="656859" y="122822"/>
                </a:lnTo>
                <a:lnTo>
                  <a:pt x="652722" y="132946"/>
                </a:lnTo>
                <a:lnTo>
                  <a:pt x="646930" y="141512"/>
                </a:lnTo>
                <a:lnTo>
                  <a:pt x="645741" y="142625"/>
                </a:lnTo>
                <a:close/>
              </a:path>
              <a:path w="1863725" h="212725">
                <a:moveTo>
                  <a:pt x="970117" y="154417"/>
                </a:moveTo>
                <a:lnTo>
                  <a:pt x="954542" y="154417"/>
                </a:lnTo>
                <a:lnTo>
                  <a:pt x="954542" y="3560"/>
                </a:lnTo>
                <a:lnTo>
                  <a:pt x="970117" y="3560"/>
                </a:lnTo>
                <a:lnTo>
                  <a:pt x="970117" y="67641"/>
                </a:lnTo>
                <a:lnTo>
                  <a:pt x="1000600" y="67641"/>
                </a:lnTo>
                <a:lnTo>
                  <a:pt x="1000600" y="81658"/>
                </a:lnTo>
                <a:lnTo>
                  <a:pt x="970117" y="81658"/>
                </a:lnTo>
                <a:lnTo>
                  <a:pt x="970117" y="154417"/>
                </a:lnTo>
                <a:close/>
              </a:path>
              <a:path w="1863725" h="212725">
                <a:moveTo>
                  <a:pt x="916493" y="86331"/>
                </a:moveTo>
                <a:lnTo>
                  <a:pt x="900918" y="84329"/>
                </a:lnTo>
                <a:lnTo>
                  <a:pt x="902550" y="76615"/>
                </a:lnTo>
                <a:lnTo>
                  <a:pt x="903848" y="68864"/>
                </a:lnTo>
                <a:lnTo>
                  <a:pt x="905776" y="53289"/>
                </a:lnTo>
                <a:lnTo>
                  <a:pt x="906258" y="45390"/>
                </a:lnTo>
                <a:lnTo>
                  <a:pt x="906258" y="28035"/>
                </a:lnTo>
                <a:lnTo>
                  <a:pt x="822819" y="28035"/>
                </a:lnTo>
                <a:lnTo>
                  <a:pt x="822819" y="14240"/>
                </a:lnTo>
                <a:lnTo>
                  <a:pt x="921834" y="14240"/>
                </a:lnTo>
                <a:lnTo>
                  <a:pt x="921736" y="41754"/>
                </a:lnTo>
                <a:lnTo>
                  <a:pt x="917977" y="80249"/>
                </a:lnTo>
                <a:lnTo>
                  <a:pt x="916493" y="86331"/>
                </a:lnTo>
                <a:close/>
              </a:path>
              <a:path w="1863725" h="212725">
                <a:moveTo>
                  <a:pt x="939419" y="107914"/>
                </a:moveTo>
                <a:lnTo>
                  <a:pt x="839915" y="107914"/>
                </a:lnTo>
                <a:lnTo>
                  <a:pt x="846776" y="107840"/>
                </a:lnTo>
                <a:lnTo>
                  <a:pt x="853302" y="107691"/>
                </a:lnTo>
                <a:lnTo>
                  <a:pt x="853302" y="62301"/>
                </a:lnTo>
                <a:lnTo>
                  <a:pt x="868878" y="62301"/>
                </a:lnTo>
                <a:lnTo>
                  <a:pt x="868878" y="107469"/>
                </a:lnTo>
                <a:lnTo>
                  <a:pt x="939374" y="107469"/>
                </a:lnTo>
                <a:lnTo>
                  <a:pt x="939419" y="107914"/>
                </a:lnTo>
                <a:close/>
              </a:path>
              <a:path w="1863725" h="212725">
                <a:moveTo>
                  <a:pt x="939374" y="107469"/>
                </a:moveTo>
                <a:lnTo>
                  <a:pt x="868878" y="107469"/>
                </a:lnTo>
                <a:lnTo>
                  <a:pt x="876739" y="107321"/>
                </a:lnTo>
                <a:lnTo>
                  <a:pt x="896987" y="106690"/>
                </a:lnTo>
                <a:lnTo>
                  <a:pt x="903032" y="106394"/>
                </a:lnTo>
                <a:lnTo>
                  <a:pt x="914157" y="105652"/>
                </a:lnTo>
                <a:lnTo>
                  <a:pt x="919423" y="105244"/>
                </a:lnTo>
                <a:lnTo>
                  <a:pt x="938966" y="103464"/>
                </a:lnTo>
                <a:lnTo>
                  <a:pt x="939374" y="107469"/>
                </a:lnTo>
                <a:close/>
              </a:path>
              <a:path w="1863725" h="212725">
                <a:moveTo>
                  <a:pt x="809247" y="121709"/>
                </a:moveTo>
                <a:lnTo>
                  <a:pt x="809247" y="107914"/>
                </a:lnTo>
                <a:lnTo>
                  <a:pt x="939419" y="107914"/>
                </a:lnTo>
                <a:lnTo>
                  <a:pt x="940301" y="116592"/>
                </a:lnTo>
                <a:lnTo>
                  <a:pt x="933478" y="117482"/>
                </a:lnTo>
                <a:lnTo>
                  <a:pt x="881804" y="120687"/>
                </a:lnTo>
                <a:lnTo>
                  <a:pt x="809247" y="121709"/>
                </a:lnTo>
                <a:close/>
              </a:path>
              <a:path w="1863725" h="212725">
                <a:moveTo>
                  <a:pt x="975680" y="204481"/>
                </a:moveTo>
                <a:lnTo>
                  <a:pt x="844402" y="204481"/>
                </a:lnTo>
                <a:lnTo>
                  <a:pt x="844402" y="144182"/>
                </a:lnTo>
                <a:lnTo>
                  <a:pt x="860200" y="144182"/>
                </a:lnTo>
                <a:lnTo>
                  <a:pt x="860200" y="190685"/>
                </a:lnTo>
                <a:lnTo>
                  <a:pt x="975680" y="190685"/>
                </a:lnTo>
                <a:lnTo>
                  <a:pt x="975680" y="204481"/>
                </a:lnTo>
                <a:close/>
              </a:path>
              <a:path w="1863725" h="212725">
                <a:moveTo>
                  <a:pt x="1176378" y="207596"/>
                </a:moveTo>
                <a:lnTo>
                  <a:pt x="1048216" y="207596"/>
                </a:lnTo>
                <a:lnTo>
                  <a:pt x="1048216" y="157087"/>
                </a:lnTo>
                <a:lnTo>
                  <a:pt x="1155685" y="157087"/>
                </a:lnTo>
                <a:lnTo>
                  <a:pt x="1155685" y="133279"/>
                </a:lnTo>
                <a:lnTo>
                  <a:pt x="1047103" y="133279"/>
                </a:lnTo>
                <a:lnTo>
                  <a:pt x="1047103" y="119707"/>
                </a:lnTo>
                <a:lnTo>
                  <a:pt x="1171038" y="119707"/>
                </a:lnTo>
                <a:lnTo>
                  <a:pt x="1171038" y="170215"/>
                </a:lnTo>
                <a:lnTo>
                  <a:pt x="1063569" y="170215"/>
                </a:lnTo>
                <a:lnTo>
                  <a:pt x="1063569" y="194245"/>
                </a:lnTo>
                <a:lnTo>
                  <a:pt x="1176378" y="194245"/>
                </a:lnTo>
                <a:lnTo>
                  <a:pt x="1176378" y="207596"/>
                </a:lnTo>
                <a:close/>
              </a:path>
              <a:path w="1863725" h="212725">
                <a:moveTo>
                  <a:pt x="1081591" y="23362"/>
                </a:moveTo>
                <a:lnTo>
                  <a:pt x="1065794" y="23362"/>
                </a:lnTo>
                <a:lnTo>
                  <a:pt x="1065794" y="0"/>
                </a:lnTo>
                <a:lnTo>
                  <a:pt x="1081591" y="0"/>
                </a:lnTo>
                <a:lnTo>
                  <a:pt x="1081591" y="23362"/>
                </a:lnTo>
                <a:close/>
              </a:path>
              <a:path w="1863725" h="212725">
                <a:moveTo>
                  <a:pt x="1126537" y="36935"/>
                </a:moveTo>
                <a:lnTo>
                  <a:pt x="1018623" y="36935"/>
                </a:lnTo>
                <a:lnTo>
                  <a:pt x="1018623" y="23362"/>
                </a:lnTo>
                <a:lnTo>
                  <a:pt x="1126537" y="23362"/>
                </a:lnTo>
                <a:lnTo>
                  <a:pt x="1126537" y="36935"/>
                </a:lnTo>
                <a:close/>
              </a:path>
              <a:path w="1863725" h="212725">
                <a:moveTo>
                  <a:pt x="1023073" y="111919"/>
                </a:moveTo>
                <a:lnTo>
                  <a:pt x="1014173" y="100349"/>
                </a:lnTo>
                <a:lnTo>
                  <a:pt x="1020754" y="96158"/>
                </a:lnTo>
                <a:lnTo>
                  <a:pt x="1027041" y="91894"/>
                </a:lnTo>
                <a:lnTo>
                  <a:pt x="1039353" y="82993"/>
                </a:lnTo>
                <a:lnTo>
                  <a:pt x="1045027" y="78618"/>
                </a:lnTo>
                <a:lnTo>
                  <a:pt x="1050218" y="74316"/>
                </a:lnTo>
                <a:lnTo>
                  <a:pt x="1053482" y="71646"/>
                </a:lnTo>
                <a:lnTo>
                  <a:pt x="1065794" y="36935"/>
                </a:lnTo>
                <a:lnTo>
                  <a:pt x="1081591" y="36935"/>
                </a:lnTo>
                <a:lnTo>
                  <a:pt x="1093787" y="69643"/>
                </a:lnTo>
                <a:lnTo>
                  <a:pt x="1074249" y="69643"/>
                </a:lnTo>
                <a:lnTo>
                  <a:pt x="1045273" y="96195"/>
                </a:lnTo>
                <a:lnTo>
                  <a:pt x="1026188" y="109991"/>
                </a:lnTo>
                <a:lnTo>
                  <a:pt x="1023073" y="111919"/>
                </a:lnTo>
                <a:close/>
              </a:path>
              <a:path w="1863725" h="212725">
                <a:moveTo>
                  <a:pt x="1121420" y="105689"/>
                </a:moveTo>
                <a:lnTo>
                  <a:pt x="1088266" y="82697"/>
                </a:lnTo>
                <a:lnTo>
                  <a:pt x="1074471" y="69643"/>
                </a:lnTo>
                <a:lnTo>
                  <a:pt x="1093787" y="69643"/>
                </a:lnTo>
                <a:lnTo>
                  <a:pt x="1094422" y="70162"/>
                </a:lnTo>
                <a:lnTo>
                  <a:pt x="1098279" y="72981"/>
                </a:lnTo>
                <a:lnTo>
                  <a:pt x="1130097" y="94564"/>
                </a:lnTo>
                <a:lnTo>
                  <a:pt x="1121420" y="105689"/>
                </a:lnTo>
                <a:close/>
              </a:path>
              <a:path w="1863725" h="212725">
                <a:moveTo>
                  <a:pt x="1171038" y="107691"/>
                </a:moveTo>
                <a:lnTo>
                  <a:pt x="1155463" y="107691"/>
                </a:lnTo>
                <a:lnTo>
                  <a:pt x="1155463" y="3560"/>
                </a:lnTo>
                <a:lnTo>
                  <a:pt x="1171038" y="3560"/>
                </a:lnTo>
                <a:lnTo>
                  <a:pt x="1171038" y="48060"/>
                </a:lnTo>
                <a:lnTo>
                  <a:pt x="1202189" y="48060"/>
                </a:lnTo>
                <a:lnTo>
                  <a:pt x="1202189" y="61856"/>
                </a:lnTo>
                <a:lnTo>
                  <a:pt x="1171038" y="61856"/>
                </a:lnTo>
                <a:lnTo>
                  <a:pt x="1171038" y="107691"/>
                </a:lnTo>
                <a:close/>
              </a:path>
              <a:path w="1863725" h="212725">
                <a:moveTo>
                  <a:pt x="1331686" y="83439"/>
                </a:moveTo>
                <a:lnTo>
                  <a:pt x="1233784" y="83439"/>
                </a:lnTo>
                <a:lnTo>
                  <a:pt x="1233784" y="13350"/>
                </a:lnTo>
                <a:lnTo>
                  <a:pt x="1331018" y="13350"/>
                </a:lnTo>
                <a:lnTo>
                  <a:pt x="1331018" y="27145"/>
                </a:lnTo>
                <a:lnTo>
                  <a:pt x="1249359" y="27145"/>
                </a:lnTo>
                <a:lnTo>
                  <a:pt x="1249359" y="69643"/>
                </a:lnTo>
                <a:lnTo>
                  <a:pt x="1331686" y="69643"/>
                </a:lnTo>
                <a:lnTo>
                  <a:pt x="1331686" y="83439"/>
                </a:lnTo>
                <a:close/>
              </a:path>
              <a:path w="1863725" h="212725">
                <a:moveTo>
                  <a:pt x="1219099" y="128384"/>
                </a:moveTo>
                <a:lnTo>
                  <a:pt x="1219099" y="114589"/>
                </a:lnTo>
                <a:lnTo>
                  <a:pt x="1257963" y="114589"/>
                </a:lnTo>
                <a:lnTo>
                  <a:pt x="1266344" y="114441"/>
                </a:lnTo>
                <a:lnTo>
                  <a:pt x="1274057" y="114144"/>
                </a:lnTo>
                <a:lnTo>
                  <a:pt x="1274057" y="83439"/>
                </a:lnTo>
                <a:lnTo>
                  <a:pt x="1289633" y="83439"/>
                </a:lnTo>
                <a:lnTo>
                  <a:pt x="1289633" y="113922"/>
                </a:lnTo>
                <a:lnTo>
                  <a:pt x="1351467" y="113922"/>
                </a:lnTo>
                <a:lnTo>
                  <a:pt x="1352379" y="123044"/>
                </a:lnTo>
                <a:lnTo>
                  <a:pt x="1309491" y="126695"/>
                </a:lnTo>
                <a:lnTo>
                  <a:pt x="1265602" y="128051"/>
                </a:lnTo>
                <a:lnTo>
                  <a:pt x="1219099" y="128384"/>
                </a:lnTo>
                <a:close/>
              </a:path>
              <a:path w="1863725" h="212725">
                <a:moveTo>
                  <a:pt x="1351467" y="113922"/>
                </a:moveTo>
                <a:lnTo>
                  <a:pt x="1289633" y="113922"/>
                </a:lnTo>
                <a:lnTo>
                  <a:pt x="1296308" y="113773"/>
                </a:lnTo>
                <a:lnTo>
                  <a:pt x="1302464" y="113551"/>
                </a:lnTo>
                <a:lnTo>
                  <a:pt x="1351044" y="109694"/>
                </a:lnTo>
                <a:lnTo>
                  <a:pt x="1351467" y="113922"/>
                </a:lnTo>
                <a:close/>
              </a:path>
              <a:path w="1863725" h="212725">
                <a:moveTo>
                  <a:pt x="1382194" y="155752"/>
                </a:moveTo>
                <a:lnTo>
                  <a:pt x="1366619" y="155752"/>
                </a:lnTo>
                <a:lnTo>
                  <a:pt x="1366619" y="3560"/>
                </a:lnTo>
                <a:lnTo>
                  <a:pt x="1382194" y="3560"/>
                </a:lnTo>
                <a:lnTo>
                  <a:pt x="1382194" y="155752"/>
                </a:lnTo>
                <a:close/>
              </a:path>
              <a:path w="1863725" h="212725">
                <a:moveTo>
                  <a:pt x="1387312" y="204481"/>
                </a:moveTo>
                <a:lnTo>
                  <a:pt x="1252252" y="204481"/>
                </a:lnTo>
                <a:lnTo>
                  <a:pt x="1252252" y="147742"/>
                </a:lnTo>
                <a:lnTo>
                  <a:pt x="1268050" y="147742"/>
                </a:lnTo>
                <a:lnTo>
                  <a:pt x="1268050" y="190685"/>
                </a:lnTo>
                <a:lnTo>
                  <a:pt x="1387312" y="190685"/>
                </a:lnTo>
                <a:lnTo>
                  <a:pt x="1387312" y="204481"/>
                </a:lnTo>
                <a:close/>
              </a:path>
              <a:path w="1863725" h="212725">
                <a:moveTo>
                  <a:pt x="1590532" y="212268"/>
                </a:moveTo>
                <a:lnTo>
                  <a:pt x="1573919" y="212268"/>
                </a:lnTo>
                <a:lnTo>
                  <a:pt x="1566020" y="211378"/>
                </a:lnTo>
                <a:lnTo>
                  <a:pt x="1528750" y="194765"/>
                </a:lnTo>
                <a:lnTo>
                  <a:pt x="1520592" y="180005"/>
                </a:lnTo>
                <a:lnTo>
                  <a:pt x="1520592" y="159609"/>
                </a:lnTo>
                <a:lnTo>
                  <a:pt x="1551038" y="131981"/>
                </a:lnTo>
                <a:lnTo>
                  <a:pt x="1573919" y="127717"/>
                </a:lnTo>
                <a:lnTo>
                  <a:pt x="1590532" y="127717"/>
                </a:lnTo>
                <a:lnTo>
                  <a:pt x="1598431" y="128607"/>
                </a:lnTo>
                <a:lnTo>
                  <a:pt x="1613413" y="132167"/>
                </a:lnTo>
                <a:lnTo>
                  <a:pt x="1619977" y="134689"/>
                </a:lnTo>
                <a:lnTo>
                  <a:pt x="1630994" y="141067"/>
                </a:lnTo>
                <a:lnTo>
                  <a:pt x="1576292" y="141067"/>
                </a:lnTo>
                <a:lnTo>
                  <a:pt x="1570544" y="141623"/>
                </a:lnTo>
                <a:lnTo>
                  <a:pt x="1535722" y="162205"/>
                </a:lnTo>
                <a:lnTo>
                  <a:pt x="1535722" y="177780"/>
                </a:lnTo>
                <a:lnTo>
                  <a:pt x="1570544" y="198362"/>
                </a:lnTo>
                <a:lnTo>
                  <a:pt x="1576292" y="198918"/>
                </a:lnTo>
                <a:lnTo>
                  <a:pt x="1630994" y="198918"/>
                </a:lnTo>
                <a:lnTo>
                  <a:pt x="1619977" y="205297"/>
                </a:lnTo>
                <a:lnTo>
                  <a:pt x="1613413" y="207818"/>
                </a:lnTo>
                <a:lnTo>
                  <a:pt x="1598431" y="211378"/>
                </a:lnTo>
                <a:lnTo>
                  <a:pt x="1590532" y="212268"/>
                </a:lnTo>
                <a:close/>
              </a:path>
              <a:path w="1863725" h="212725">
                <a:moveTo>
                  <a:pt x="1630994" y="198918"/>
                </a:moveTo>
                <a:lnTo>
                  <a:pt x="1588159" y="198918"/>
                </a:lnTo>
                <a:lnTo>
                  <a:pt x="1593907" y="198362"/>
                </a:lnTo>
                <a:lnTo>
                  <a:pt x="1605032" y="196137"/>
                </a:lnTo>
                <a:lnTo>
                  <a:pt x="1628729" y="177780"/>
                </a:lnTo>
                <a:lnTo>
                  <a:pt x="1628729" y="162205"/>
                </a:lnTo>
                <a:lnTo>
                  <a:pt x="1593907" y="141623"/>
                </a:lnTo>
                <a:lnTo>
                  <a:pt x="1588159" y="141067"/>
                </a:lnTo>
                <a:lnTo>
                  <a:pt x="1630994" y="141067"/>
                </a:lnTo>
                <a:lnTo>
                  <a:pt x="1643859" y="180005"/>
                </a:lnTo>
                <a:lnTo>
                  <a:pt x="1642227" y="185271"/>
                </a:lnTo>
                <a:lnTo>
                  <a:pt x="1635700" y="194765"/>
                </a:lnTo>
                <a:lnTo>
                  <a:pt x="1631250" y="198770"/>
                </a:lnTo>
                <a:lnTo>
                  <a:pt x="1630994" y="198918"/>
                </a:lnTo>
                <a:close/>
              </a:path>
              <a:path w="1863725" h="212725">
                <a:moveTo>
                  <a:pt x="1488774" y="122822"/>
                </a:moveTo>
                <a:lnTo>
                  <a:pt x="1482321" y="110139"/>
                </a:lnTo>
                <a:lnTo>
                  <a:pt x="1490797" y="106558"/>
                </a:lnTo>
                <a:lnTo>
                  <a:pt x="1498647" y="103158"/>
                </a:lnTo>
                <a:lnTo>
                  <a:pt x="1539319" y="82474"/>
                </a:lnTo>
                <a:lnTo>
                  <a:pt x="1559085" y="46651"/>
                </a:lnTo>
                <a:lnTo>
                  <a:pt x="1559085" y="30260"/>
                </a:lnTo>
                <a:lnTo>
                  <a:pt x="1489219" y="30260"/>
                </a:lnTo>
                <a:lnTo>
                  <a:pt x="1489219" y="16465"/>
                </a:lnTo>
                <a:lnTo>
                  <a:pt x="1574438" y="16465"/>
                </a:lnTo>
                <a:lnTo>
                  <a:pt x="1574438" y="52288"/>
                </a:lnTo>
                <a:lnTo>
                  <a:pt x="1554397" y="89298"/>
                </a:lnTo>
                <a:lnTo>
                  <a:pt x="1513861" y="111641"/>
                </a:lnTo>
                <a:lnTo>
                  <a:pt x="1501999" y="117023"/>
                </a:lnTo>
                <a:lnTo>
                  <a:pt x="1488774" y="122822"/>
                </a:lnTo>
                <a:close/>
              </a:path>
              <a:path w="1863725" h="212725">
                <a:moveTo>
                  <a:pt x="1642746" y="123267"/>
                </a:moveTo>
                <a:lnTo>
                  <a:pt x="1627394" y="123267"/>
                </a:lnTo>
                <a:lnTo>
                  <a:pt x="1627394" y="91226"/>
                </a:lnTo>
                <a:lnTo>
                  <a:pt x="1583560" y="91226"/>
                </a:lnTo>
                <a:lnTo>
                  <a:pt x="1583560" y="77653"/>
                </a:lnTo>
                <a:lnTo>
                  <a:pt x="1627394" y="77653"/>
                </a:lnTo>
                <a:lnTo>
                  <a:pt x="1627394" y="48505"/>
                </a:lnTo>
                <a:lnTo>
                  <a:pt x="1586898" y="48505"/>
                </a:lnTo>
                <a:lnTo>
                  <a:pt x="1586898" y="34933"/>
                </a:lnTo>
                <a:lnTo>
                  <a:pt x="1627394" y="34933"/>
                </a:lnTo>
                <a:lnTo>
                  <a:pt x="1627394" y="3560"/>
                </a:lnTo>
                <a:lnTo>
                  <a:pt x="1642746" y="3560"/>
                </a:lnTo>
                <a:lnTo>
                  <a:pt x="1642746" y="123267"/>
                </a:lnTo>
                <a:close/>
              </a:path>
              <a:path w="1863725" h="212725">
                <a:moveTo>
                  <a:pt x="1778177" y="102129"/>
                </a:moveTo>
                <a:lnTo>
                  <a:pt x="1761712" y="102129"/>
                </a:lnTo>
                <a:lnTo>
                  <a:pt x="1753591" y="101239"/>
                </a:lnTo>
                <a:lnTo>
                  <a:pt x="1717804" y="87889"/>
                </a:lnTo>
                <a:lnTo>
                  <a:pt x="1703045" y="67196"/>
                </a:lnTo>
                <a:lnTo>
                  <a:pt x="1703045" y="43610"/>
                </a:lnTo>
                <a:lnTo>
                  <a:pt x="1730561" y="15797"/>
                </a:lnTo>
                <a:lnTo>
                  <a:pt x="1761712" y="8677"/>
                </a:lnTo>
                <a:lnTo>
                  <a:pt x="1778177" y="8677"/>
                </a:lnTo>
                <a:lnTo>
                  <a:pt x="1786261" y="9567"/>
                </a:lnTo>
                <a:lnTo>
                  <a:pt x="1802282" y="13127"/>
                </a:lnTo>
                <a:lnTo>
                  <a:pt x="1809476" y="15797"/>
                </a:lnTo>
                <a:lnTo>
                  <a:pt x="1822233" y="22917"/>
                </a:lnTo>
                <a:lnTo>
                  <a:pt x="1763047" y="22917"/>
                </a:lnTo>
                <a:lnTo>
                  <a:pt x="1756483" y="23585"/>
                </a:lnTo>
                <a:lnTo>
                  <a:pt x="1719992" y="43165"/>
                </a:lnTo>
                <a:lnTo>
                  <a:pt x="1718620" y="47170"/>
                </a:lnTo>
                <a:lnTo>
                  <a:pt x="1718620" y="63636"/>
                </a:lnTo>
                <a:lnTo>
                  <a:pt x="1756483" y="87221"/>
                </a:lnTo>
                <a:lnTo>
                  <a:pt x="1763047" y="87889"/>
                </a:lnTo>
                <a:lnTo>
                  <a:pt x="1822233" y="87889"/>
                </a:lnTo>
                <a:lnTo>
                  <a:pt x="1809476" y="95009"/>
                </a:lnTo>
                <a:lnTo>
                  <a:pt x="1802282" y="97679"/>
                </a:lnTo>
                <a:lnTo>
                  <a:pt x="1786261" y="101239"/>
                </a:lnTo>
                <a:lnTo>
                  <a:pt x="1778177" y="102129"/>
                </a:lnTo>
                <a:close/>
              </a:path>
              <a:path w="1863725" h="212725">
                <a:moveTo>
                  <a:pt x="1822233" y="87889"/>
                </a:moveTo>
                <a:lnTo>
                  <a:pt x="1776842" y="87889"/>
                </a:lnTo>
                <a:lnTo>
                  <a:pt x="1783369" y="87221"/>
                </a:lnTo>
                <a:lnTo>
                  <a:pt x="1795829" y="84551"/>
                </a:lnTo>
                <a:lnTo>
                  <a:pt x="1821417" y="63636"/>
                </a:lnTo>
                <a:lnTo>
                  <a:pt x="1821417" y="47170"/>
                </a:lnTo>
                <a:lnTo>
                  <a:pt x="1783369" y="23585"/>
                </a:lnTo>
                <a:lnTo>
                  <a:pt x="1776842" y="22917"/>
                </a:lnTo>
                <a:lnTo>
                  <a:pt x="1822233" y="22917"/>
                </a:lnTo>
                <a:lnTo>
                  <a:pt x="1827350" y="27293"/>
                </a:lnTo>
                <a:lnTo>
                  <a:pt x="1835064" y="37677"/>
                </a:lnTo>
                <a:lnTo>
                  <a:pt x="1836992" y="43610"/>
                </a:lnTo>
                <a:lnTo>
                  <a:pt x="1836992" y="67196"/>
                </a:lnTo>
                <a:lnTo>
                  <a:pt x="1835064" y="73129"/>
                </a:lnTo>
                <a:lnTo>
                  <a:pt x="1827350" y="83513"/>
                </a:lnTo>
                <a:lnTo>
                  <a:pt x="1822233" y="87889"/>
                </a:lnTo>
                <a:close/>
              </a:path>
              <a:path w="1863725" h="212725">
                <a:moveTo>
                  <a:pt x="1863470" y="137062"/>
                </a:moveTo>
                <a:lnTo>
                  <a:pt x="1676567" y="137062"/>
                </a:lnTo>
                <a:lnTo>
                  <a:pt x="1676567" y="123489"/>
                </a:lnTo>
                <a:lnTo>
                  <a:pt x="1863470" y="123489"/>
                </a:lnTo>
                <a:lnTo>
                  <a:pt x="1863470" y="137062"/>
                </a:lnTo>
                <a:close/>
              </a:path>
              <a:path w="1863725" h="212725">
                <a:moveTo>
                  <a:pt x="1778029" y="206928"/>
                </a:moveTo>
                <a:lnTo>
                  <a:pt x="1762231" y="206928"/>
                </a:lnTo>
                <a:lnTo>
                  <a:pt x="1762231" y="137062"/>
                </a:lnTo>
                <a:lnTo>
                  <a:pt x="1778029" y="137062"/>
                </a:lnTo>
                <a:lnTo>
                  <a:pt x="1778029" y="206928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42919" y="1792161"/>
            <a:ext cx="16446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i="1" spc="15" dirty="0">
                <a:latin typeface="Times New Roman"/>
                <a:cs typeface="Times New Roman"/>
              </a:rPr>
              <a:t>b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27707" y="3628145"/>
            <a:ext cx="1492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5" dirty="0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1288" y="4035053"/>
            <a:ext cx="14922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5" dirty="0">
                <a:latin typeface="Times New Roman"/>
                <a:cs typeface="Times New Roman"/>
              </a:rPr>
              <a:t>b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77468" y="1144639"/>
            <a:ext cx="4276725" cy="460375"/>
            <a:chOff x="1077468" y="1144639"/>
            <a:chExt cx="4276725" cy="46037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6515" y="1144639"/>
              <a:ext cx="2842118" cy="3042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518152" y="4782682"/>
            <a:ext cx="60833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4984" algn="l"/>
              </a:tabLst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-5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6488" y="4580793"/>
            <a:ext cx="1873885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286510" algn="l"/>
              </a:tabLst>
            </a:pPr>
            <a:r>
              <a:rPr sz="2150" i="1" dirty="0">
                <a:latin typeface="Times New Roman"/>
                <a:cs typeface="Times New Roman"/>
              </a:rPr>
              <a:t>b</a:t>
            </a:r>
            <a:r>
              <a:rPr sz="2150" i="1" spc="-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-40" dirty="0">
                <a:latin typeface="Times New Roman"/>
                <a:cs typeface="Times New Roman"/>
              </a:rPr>
              <a:t> </a:t>
            </a:r>
            <a:r>
              <a:rPr sz="2150" spc="-10" dirty="0">
                <a:latin typeface="Symbol"/>
                <a:cs typeface="Symbol"/>
              </a:rPr>
              <a:t></a:t>
            </a:r>
            <a:r>
              <a:rPr sz="1875" spc="-15" baseline="42222" dirty="0">
                <a:latin typeface="Symbol"/>
                <a:cs typeface="Symbol"/>
              </a:rPr>
              <a:t></a:t>
            </a:r>
            <a:r>
              <a:rPr sz="2150" spc="-10" dirty="0">
                <a:latin typeface="Symbol"/>
                <a:cs typeface="Symbol"/>
              </a:rPr>
              <a:t></a:t>
            </a:r>
            <a:r>
              <a:rPr sz="2300" i="1" spc="-10" dirty="0">
                <a:latin typeface="Symbol" pitchFamily="2" charset="2"/>
                <a:cs typeface="Cambria"/>
              </a:rPr>
              <a:t></a:t>
            </a:r>
            <a:r>
              <a:rPr sz="2300" i="1" dirty="0">
                <a:latin typeface="Cambria"/>
                <a:cs typeface="Cambria"/>
              </a:rPr>
              <a:t>	</a:t>
            </a:r>
            <a:r>
              <a:rPr sz="2150" dirty="0">
                <a:latin typeface="Symbol"/>
                <a:cs typeface="Symbol"/>
              </a:rPr>
              <a:t>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300" i="1" spc="-415" dirty="0">
                <a:latin typeface="Symbol" pitchFamily="2" charset="2"/>
                <a:cs typeface="Cambria"/>
              </a:rPr>
              <a:t></a:t>
            </a:r>
            <a:r>
              <a:rPr sz="2300" i="1" spc="250" dirty="0">
                <a:latin typeface="Cambria"/>
                <a:cs typeface="Cambria"/>
              </a:rPr>
              <a:t> </a:t>
            </a:r>
            <a:r>
              <a:rPr sz="2150" spc="-440" dirty="0">
                <a:latin typeface="Symbol"/>
                <a:cs typeface="Symbol"/>
              </a:rPr>
              <a:t></a:t>
            </a:r>
            <a:endParaRPr sz="2150" dirty="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97683" y="5013109"/>
            <a:ext cx="2961005" cy="408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2090"/>
              </a:lnSpc>
              <a:spcBef>
                <a:spcPts val="135"/>
              </a:spcBef>
              <a:tabLst>
                <a:tab pos="1652905" algn="l"/>
              </a:tabLst>
            </a:pPr>
            <a:r>
              <a:rPr sz="2100" i="1" dirty="0">
                <a:latin typeface="Times New Roman"/>
                <a:cs typeface="Times New Roman"/>
              </a:rPr>
              <a:t>Y</a:t>
            </a:r>
            <a:r>
              <a:rPr sz="2100" i="1" spc="2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10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b</a:t>
            </a:r>
            <a:r>
              <a:rPr sz="2100" i="1" spc="-27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'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X</a:t>
            </a:r>
            <a:r>
              <a:rPr sz="2100" i="1" spc="3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Symbol"/>
                <a:cs typeface="Symbol"/>
              </a:rPr>
              <a:t></a:t>
            </a:r>
            <a:r>
              <a:rPr sz="2200" i="1" spc="-25" dirty="0">
                <a:latin typeface="Symbol" pitchFamily="2" charset="2"/>
                <a:cs typeface="Cambria"/>
              </a:rPr>
              <a:t></a:t>
            </a:r>
            <a:r>
              <a:rPr sz="2200" i="1" dirty="0">
                <a:latin typeface="Cambria"/>
                <a:cs typeface="Cambria"/>
              </a:rPr>
              <a:t>	</a:t>
            </a:r>
            <a:r>
              <a:rPr sz="2100" dirty="0">
                <a:latin typeface="Symbol"/>
                <a:cs typeface="Symbol"/>
              </a:rPr>
              <a:t>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2200" i="1" spc="-355" dirty="0">
                <a:latin typeface="Symbol" pitchFamily="2" charset="2"/>
                <a:cs typeface="Cambria"/>
              </a:rPr>
              <a:t></a:t>
            </a:r>
            <a:r>
              <a:rPr sz="2200" i="1" spc="305" dirty="0">
                <a:latin typeface="Cambria"/>
                <a:cs typeface="Cambria"/>
              </a:rPr>
              <a:t> </a:t>
            </a:r>
            <a:r>
              <a:rPr sz="2100" dirty="0">
                <a:latin typeface="Symbol"/>
                <a:cs typeface="Symbol"/>
              </a:rPr>
              <a:t></a:t>
            </a:r>
            <a:r>
              <a:rPr sz="2100" spc="-3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'</a:t>
            </a:r>
            <a:r>
              <a:rPr sz="2100" spc="-29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</a:t>
            </a:r>
            <a:r>
              <a:rPr sz="1800" baseline="43981" dirty="0">
                <a:latin typeface="Symbol"/>
                <a:cs typeface="Symbol"/>
              </a:rPr>
              <a:t></a:t>
            </a:r>
            <a:r>
              <a:rPr sz="1800" spc="465" baseline="43981" dirty="0">
                <a:latin typeface="Times New Roman"/>
                <a:cs typeface="Times New Roman"/>
              </a:rPr>
              <a:t> </a:t>
            </a:r>
            <a:r>
              <a:rPr sz="2100" i="1" spc="-120" dirty="0">
                <a:latin typeface="Times New Roman"/>
                <a:cs typeface="Times New Roman"/>
              </a:rPr>
              <a:t>X</a:t>
            </a:r>
            <a:endParaRPr sz="2100" dirty="0">
              <a:latin typeface="Times New Roman"/>
              <a:cs typeface="Times New Roman"/>
            </a:endParaRPr>
          </a:p>
          <a:p>
            <a:pPr marL="1503045">
              <a:lnSpc>
                <a:spcPts val="890"/>
              </a:lnSpc>
              <a:tabLst>
                <a:tab pos="1995170" algn="l"/>
              </a:tabLst>
            </a:pPr>
            <a:r>
              <a:rPr sz="1200" spc="-50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Times New Roman"/>
                <a:cs typeface="Times New Roman"/>
              </a:rPr>
              <a:t>1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42828" y="6200203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989" y="0"/>
                </a:lnTo>
              </a:path>
            </a:pathLst>
          </a:custGeom>
          <a:ln w="128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276" y="620020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5">
                <a:moveTo>
                  <a:pt x="0" y="0"/>
                </a:moveTo>
                <a:lnTo>
                  <a:pt x="267176" y="0"/>
                </a:lnTo>
              </a:path>
            </a:pathLst>
          </a:custGeom>
          <a:ln w="128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58667" y="6163296"/>
            <a:ext cx="2837180" cy="343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10185" algn="r">
              <a:lnSpc>
                <a:spcPts val="695"/>
              </a:lnSpc>
              <a:spcBef>
                <a:spcPts val="130"/>
              </a:spcBef>
            </a:pPr>
            <a:r>
              <a:rPr sz="1150" spc="-25" dirty="0">
                <a:latin typeface="Symbol"/>
                <a:cs typeface="Symbol"/>
              </a:rPr>
              <a:t></a:t>
            </a:r>
            <a:endParaRPr sz="1150">
              <a:latin typeface="Symbol"/>
              <a:cs typeface="Symbol"/>
            </a:endParaRPr>
          </a:p>
          <a:p>
            <a:pPr marL="38100">
              <a:lnSpc>
                <a:spcPts val="1775"/>
              </a:lnSpc>
              <a:tabLst>
                <a:tab pos="2639695" algn="l"/>
              </a:tabLst>
            </a:pPr>
            <a:r>
              <a:rPr sz="2050" i="1" dirty="0">
                <a:latin typeface="Times New Roman"/>
                <a:cs typeface="Times New Roman"/>
              </a:rPr>
              <a:t>Y</a:t>
            </a:r>
            <a:r>
              <a:rPr sz="2050" i="1" spc="220" dirty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Symbol"/>
                <a:cs typeface="Symbol"/>
              </a:rPr>
              <a:t>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2050" i="1" spc="-20" dirty="0">
                <a:latin typeface="Times New Roman"/>
                <a:cs typeface="Times New Roman"/>
              </a:rPr>
              <a:t>b</a:t>
            </a:r>
            <a:r>
              <a:rPr sz="2050" i="1" spc="-24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'</a:t>
            </a:r>
            <a:r>
              <a:rPr sz="2050" spc="-150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50" i="1" spc="29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10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Symbol"/>
                <a:cs typeface="Symbol"/>
              </a:rPr>
              <a:t></a:t>
            </a:r>
            <a:r>
              <a:rPr sz="2050" spc="-229" dirty="0">
                <a:latin typeface="Times New Roman"/>
                <a:cs typeface="Times New Roman"/>
              </a:rPr>
              <a:t> </a:t>
            </a:r>
            <a:r>
              <a:rPr sz="2050" i="1" spc="-20" dirty="0">
                <a:latin typeface="Times New Roman"/>
                <a:cs typeface="Times New Roman"/>
              </a:rPr>
              <a:t>X</a:t>
            </a:r>
            <a:r>
              <a:rPr sz="2050" i="1" spc="-285" dirty="0">
                <a:latin typeface="Times New Roman"/>
                <a:cs typeface="Times New Roman"/>
              </a:rPr>
              <a:t> </a:t>
            </a:r>
            <a:r>
              <a:rPr sz="1725" baseline="-26570" dirty="0">
                <a:latin typeface="Times New Roman"/>
                <a:cs typeface="Times New Roman"/>
              </a:rPr>
              <a:t>2</a:t>
            </a:r>
            <a:r>
              <a:rPr sz="1725" spc="405" baseline="-2657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</a:t>
            </a:r>
            <a:r>
              <a:rPr sz="2050" spc="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1725" baseline="-26570" dirty="0">
                <a:latin typeface="Times New Roman"/>
                <a:cs typeface="Times New Roman"/>
              </a:rPr>
              <a:t>1</a:t>
            </a:r>
            <a:r>
              <a:rPr sz="1725" spc="-112" baseline="-26570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Symbol"/>
                <a:cs typeface="Symbol"/>
              </a:rPr>
              <a:t></a:t>
            </a:r>
            <a:r>
              <a:rPr sz="2050" spc="-305" dirty="0">
                <a:latin typeface="Times New Roman"/>
                <a:cs typeface="Times New Roman"/>
              </a:rPr>
              <a:t> </a:t>
            </a:r>
            <a:r>
              <a:rPr sz="2050" spc="-10" dirty="0">
                <a:latin typeface="Times New Roman"/>
                <a:cs typeface="Times New Roman"/>
              </a:rPr>
              <a:t>'</a:t>
            </a:r>
            <a:r>
              <a:rPr sz="2050" spc="-254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S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i="1" spc="-50" dirty="0">
                <a:latin typeface="Times New Roman"/>
                <a:cs typeface="Times New Roman"/>
              </a:rPr>
              <a:t>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0606" y="3670829"/>
            <a:ext cx="3035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82828"/>
                </a:solidFill>
                <a:latin typeface="Cambria Math"/>
                <a:cs typeface="Cambria Math"/>
              </a:rPr>
              <a:t>𝜆</a:t>
            </a:r>
            <a:r>
              <a:rPr sz="1400" spc="100" dirty="0">
                <a:solidFill>
                  <a:srgbClr val="282828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282828"/>
                </a:solidFill>
                <a:latin typeface="Cambria Math"/>
                <a:cs typeface="Cambria Math"/>
              </a:rPr>
              <a:t>=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09088" y="3617869"/>
            <a:ext cx="866140" cy="375285"/>
            <a:chOff x="2609088" y="3617869"/>
            <a:chExt cx="866140" cy="375285"/>
          </a:xfrm>
        </p:grpSpPr>
        <p:sp>
          <p:nvSpPr>
            <p:cNvPr id="32" name="object 32"/>
            <p:cNvSpPr/>
            <p:nvPr/>
          </p:nvSpPr>
          <p:spPr>
            <a:xfrm>
              <a:off x="2615243" y="3622683"/>
              <a:ext cx="312420" cy="158750"/>
            </a:xfrm>
            <a:custGeom>
              <a:avLst/>
              <a:gdLst/>
              <a:ahLst/>
              <a:cxnLst/>
              <a:rect l="l" t="t" r="r" b="b"/>
              <a:pathLst>
                <a:path w="312419" h="158750">
                  <a:moveTo>
                    <a:pt x="119644" y="108411"/>
                  </a:moveTo>
                  <a:lnTo>
                    <a:pt x="106449" y="106806"/>
                  </a:lnTo>
                  <a:lnTo>
                    <a:pt x="107638" y="100981"/>
                  </a:lnTo>
                  <a:lnTo>
                    <a:pt x="108649" y="95365"/>
                  </a:lnTo>
                  <a:lnTo>
                    <a:pt x="113076" y="51501"/>
                  </a:lnTo>
                  <a:lnTo>
                    <a:pt x="113225" y="45527"/>
                  </a:lnTo>
                  <a:lnTo>
                    <a:pt x="113225" y="22288"/>
                  </a:lnTo>
                  <a:lnTo>
                    <a:pt x="18900" y="22288"/>
                  </a:lnTo>
                  <a:lnTo>
                    <a:pt x="18900" y="11233"/>
                  </a:lnTo>
                  <a:lnTo>
                    <a:pt x="126242" y="11233"/>
                  </a:lnTo>
                  <a:lnTo>
                    <a:pt x="126141" y="43596"/>
                  </a:lnTo>
                  <a:lnTo>
                    <a:pt x="123723" y="82300"/>
                  </a:lnTo>
                  <a:lnTo>
                    <a:pt x="121227" y="99863"/>
                  </a:lnTo>
                  <a:lnTo>
                    <a:pt x="119644" y="108411"/>
                  </a:lnTo>
                  <a:close/>
                </a:path>
                <a:path w="312419" h="158750">
                  <a:moveTo>
                    <a:pt x="149778" y="135157"/>
                  </a:moveTo>
                  <a:lnTo>
                    <a:pt x="0" y="135157"/>
                  </a:lnTo>
                  <a:lnTo>
                    <a:pt x="0" y="124280"/>
                  </a:lnTo>
                  <a:lnTo>
                    <a:pt x="149778" y="124280"/>
                  </a:lnTo>
                  <a:lnTo>
                    <a:pt x="149778" y="135157"/>
                  </a:lnTo>
                  <a:close/>
                </a:path>
                <a:path w="312419" h="158750">
                  <a:moveTo>
                    <a:pt x="312039" y="86657"/>
                  </a:moveTo>
                  <a:lnTo>
                    <a:pt x="162260" y="86657"/>
                  </a:lnTo>
                  <a:lnTo>
                    <a:pt x="162260" y="75959"/>
                  </a:lnTo>
                  <a:lnTo>
                    <a:pt x="312039" y="75959"/>
                  </a:lnTo>
                  <a:lnTo>
                    <a:pt x="312039" y="86657"/>
                  </a:lnTo>
                  <a:close/>
                </a:path>
                <a:path w="312419" h="158750">
                  <a:moveTo>
                    <a:pt x="243390" y="106093"/>
                  </a:moveTo>
                  <a:lnTo>
                    <a:pt x="230908" y="106093"/>
                  </a:lnTo>
                  <a:lnTo>
                    <a:pt x="230908" y="86657"/>
                  </a:lnTo>
                  <a:lnTo>
                    <a:pt x="243390" y="86657"/>
                  </a:lnTo>
                  <a:lnTo>
                    <a:pt x="243390" y="106093"/>
                  </a:lnTo>
                  <a:close/>
                </a:path>
                <a:path w="312419" h="158750">
                  <a:moveTo>
                    <a:pt x="290285" y="158159"/>
                  </a:moveTo>
                  <a:lnTo>
                    <a:pt x="184013" y="158159"/>
                  </a:lnTo>
                  <a:lnTo>
                    <a:pt x="184013" y="100565"/>
                  </a:lnTo>
                  <a:lnTo>
                    <a:pt x="196317" y="100565"/>
                  </a:lnTo>
                  <a:lnTo>
                    <a:pt x="196317" y="118218"/>
                  </a:lnTo>
                  <a:lnTo>
                    <a:pt x="290285" y="118218"/>
                  </a:lnTo>
                  <a:lnTo>
                    <a:pt x="290285" y="129273"/>
                  </a:lnTo>
                  <a:lnTo>
                    <a:pt x="196317" y="129273"/>
                  </a:lnTo>
                  <a:lnTo>
                    <a:pt x="196317" y="146925"/>
                  </a:lnTo>
                  <a:lnTo>
                    <a:pt x="290285" y="146925"/>
                  </a:lnTo>
                  <a:lnTo>
                    <a:pt x="290285" y="158159"/>
                  </a:lnTo>
                  <a:close/>
                </a:path>
                <a:path w="312419" h="158750">
                  <a:moveTo>
                    <a:pt x="290285" y="118218"/>
                  </a:moveTo>
                  <a:lnTo>
                    <a:pt x="277982" y="118218"/>
                  </a:lnTo>
                  <a:lnTo>
                    <a:pt x="277982" y="100565"/>
                  </a:lnTo>
                  <a:lnTo>
                    <a:pt x="290285" y="100565"/>
                  </a:lnTo>
                  <a:lnTo>
                    <a:pt x="290285" y="118218"/>
                  </a:lnTo>
                  <a:close/>
                </a:path>
                <a:path w="312419" h="158750">
                  <a:moveTo>
                    <a:pt x="290285" y="146925"/>
                  </a:moveTo>
                  <a:lnTo>
                    <a:pt x="277982" y="146925"/>
                  </a:lnTo>
                  <a:lnTo>
                    <a:pt x="277982" y="129273"/>
                  </a:lnTo>
                  <a:lnTo>
                    <a:pt x="290285" y="129273"/>
                  </a:lnTo>
                  <a:lnTo>
                    <a:pt x="290285" y="146925"/>
                  </a:lnTo>
                  <a:close/>
                </a:path>
                <a:path w="312419" h="158750">
                  <a:moveTo>
                    <a:pt x="292425" y="61694"/>
                  </a:moveTo>
                  <a:lnTo>
                    <a:pt x="184727" y="61694"/>
                  </a:lnTo>
                  <a:lnTo>
                    <a:pt x="184727" y="25676"/>
                  </a:lnTo>
                  <a:lnTo>
                    <a:pt x="276912" y="25676"/>
                  </a:lnTo>
                  <a:lnTo>
                    <a:pt x="276912" y="10520"/>
                  </a:lnTo>
                  <a:lnTo>
                    <a:pt x="184192" y="10520"/>
                  </a:lnTo>
                  <a:lnTo>
                    <a:pt x="184192" y="0"/>
                  </a:lnTo>
                  <a:lnTo>
                    <a:pt x="288858" y="0"/>
                  </a:lnTo>
                  <a:lnTo>
                    <a:pt x="288858" y="36018"/>
                  </a:lnTo>
                  <a:lnTo>
                    <a:pt x="196673" y="36018"/>
                  </a:lnTo>
                  <a:lnTo>
                    <a:pt x="196673" y="51174"/>
                  </a:lnTo>
                  <a:lnTo>
                    <a:pt x="292425" y="51174"/>
                  </a:lnTo>
                  <a:lnTo>
                    <a:pt x="292425" y="61694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3285" y="3617869"/>
              <a:ext cx="148173" cy="1610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09088" y="3617874"/>
              <a:ext cx="866140" cy="375285"/>
            </a:xfrm>
            <a:custGeom>
              <a:avLst/>
              <a:gdLst/>
              <a:ahLst/>
              <a:cxnLst/>
              <a:rect l="l" t="t" r="r" b="b"/>
              <a:pathLst>
                <a:path w="866139" h="375285">
                  <a:moveTo>
                    <a:pt x="132397" y="227876"/>
                  </a:moveTo>
                  <a:lnTo>
                    <a:pt x="25044" y="227876"/>
                  </a:lnTo>
                  <a:lnTo>
                    <a:pt x="25044" y="238937"/>
                  </a:lnTo>
                  <a:lnTo>
                    <a:pt x="119380" y="238937"/>
                  </a:lnTo>
                  <a:lnTo>
                    <a:pt x="119380" y="262178"/>
                  </a:lnTo>
                  <a:lnTo>
                    <a:pt x="116459" y="301193"/>
                  </a:lnTo>
                  <a:lnTo>
                    <a:pt x="112598" y="323456"/>
                  </a:lnTo>
                  <a:lnTo>
                    <a:pt x="125793" y="325056"/>
                  </a:lnTo>
                  <a:lnTo>
                    <a:pt x="131483" y="280568"/>
                  </a:lnTo>
                  <a:lnTo>
                    <a:pt x="132295" y="260235"/>
                  </a:lnTo>
                  <a:lnTo>
                    <a:pt x="132397" y="227876"/>
                  </a:lnTo>
                  <a:close/>
                </a:path>
                <a:path w="866139" h="375285">
                  <a:moveTo>
                    <a:pt x="155930" y="340931"/>
                  </a:moveTo>
                  <a:lnTo>
                    <a:pt x="6146" y="340931"/>
                  </a:lnTo>
                  <a:lnTo>
                    <a:pt x="6146" y="351802"/>
                  </a:lnTo>
                  <a:lnTo>
                    <a:pt x="155930" y="351802"/>
                  </a:lnTo>
                  <a:lnTo>
                    <a:pt x="155930" y="340931"/>
                  </a:lnTo>
                  <a:close/>
                </a:path>
                <a:path w="866139" h="375285">
                  <a:moveTo>
                    <a:pt x="296430" y="317207"/>
                  </a:moveTo>
                  <a:lnTo>
                    <a:pt x="284137" y="317207"/>
                  </a:lnTo>
                  <a:lnTo>
                    <a:pt x="284137" y="334860"/>
                  </a:lnTo>
                  <a:lnTo>
                    <a:pt x="284137" y="345922"/>
                  </a:lnTo>
                  <a:lnTo>
                    <a:pt x="284137" y="363575"/>
                  </a:lnTo>
                  <a:lnTo>
                    <a:pt x="202463" y="363575"/>
                  </a:lnTo>
                  <a:lnTo>
                    <a:pt x="202463" y="345922"/>
                  </a:lnTo>
                  <a:lnTo>
                    <a:pt x="284137" y="345922"/>
                  </a:lnTo>
                  <a:lnTo>
                    <a:pt x="284137" y="334860"/>
                  </a:lnTo>
                  <a:lnTo>
                    <a:pt x="202463" y="334860"/>
                  </a:lnTo>
                  <a:lnTo>
                    <a:pt x="202463" y="317207"/>
                  </a:lnTo>
                  <a:lnTo>
                    <a:pt x="190157" y="317207"/>
                  </a:lnTo>
                  <a:lnTo>
                    <a:pt x="190157" y="374802"/>
                  </a:lnTo>
                  <a:lnTo>
                    <a:pt x="296430" y="374802"/>
                  </a:lnTo>
                  <a:lnTo>
                    <a:pt x="296430" y="363575"/>
                  </a:lnTo>
                  <a:lnTo>
                    <a:pt x="296430" y="345922"/>
                  </a:lnTo>
                  <a:lnTo>
                    <a:pt x="296430" y="334860"/>
                  </a:lnTo>
                  <a:lnTo>
                    <a:pt x="296430" y="317207"/>
                  </a:lnTo>
                  <a:close/>
                </a:path>
                <a:path w="866139" h="375285">
                  <a:moveTo>
                    <a:pt x="298577" y="267817"/>
                  </a:moveTo>
                  <a:lnTo>
                    <a:pt x="202819" y="267817"/>
                  </a:lnTo>
                  <a:lnTo>
                    <a:pt x="202819" y="252666"/>
                  </a:lnTo>
                  <a:lnTo>
                    <a:pt x="295008" y="252666"/>
                  </a:lnTo>
                  <a:lnTo>
                    <a:pt x="295008" y="216649"/>
                  </a:lnTo>
                  <a:lnTo>
                    <a:pt x="190347" y="216649"/>
                  </a:lnTo>
                  <a:lnTo>
                    <a:pt x="190347" y="227164"/>
                  </a:lnTo>
                  <a:lnTo>
                    <a:pt x="283057" y="227164"/>
                  </a:lnTo>
                  <a:lnTo>
                    <a:pt x="283057" y="242316"/>
                  </a:lnTo>
                  <a:lnTo>
                    <a:pt x="190881" y="242316"/>
                  </a:lnTo>
                  <a:lnTo>
                    <a:pt x="190881" y="278345"/>
                  </a:lnTo>
                  <a:lnTo>
                    <a:pt x="298577" y="278345"/>
                  </a:lnTo>
                  <a:lnTo>
                    <a:pt x="298577" y="267817"/>
                  </a:lnTo>
                  <a:close/>
                </a:path>
                <a:path w="866139" h="375285">
                  <a:moveTo>
                    <a:pt x="318185" y="292608"/>
                  </a:moveTo>
                  <a:lnTo>
                    <a:pt x="168414" y="292608"/>
                  </a:lnTo>
                  <a:lnTo>
                    <a:pt x="168414" y="303301"/>
                  </a:lnTo>
                  <a:lnTo>
                    <a:pt x="237058" y="303301"/>
                  </a:lnTo>
                  <a:lnTo>
                    <a:pt x="237058" y="322732"/>
                  </a:lnTo>
                  <a:lnTo>
                    <a:pt x="249542" y="322732"/>
                  </a:lnTo>
                  <a:lnTo>
                    <a:pt x="249542" y="303301"/>
                  </a:lnTo>
                  <a:lnTo>
                    <a:pt x="318185" y="303301"/>
                  </a:lnTo>
                  <a:lnTo>
                    <a:pt x="318185" y="292608"/>
                  </a:lnTo>
                  <a:close/>
                </a:path>
                <a:path w="866139" h="375285">
                  <a:moveTo>
                    <a:pt x="436626" y="317538"/>
                  </a:moveTo>
                  <a:lnTo>
                    <a:pt x="436067" y="317538"/>
                  </a:lnTo>
                  <a:lnTo>
                    <a:pt x="436067" y="316268"/>
                  </a:lnTo>
                  <a:lnTo>
                    <a:pt x="435902" y="316268"/>
                  </a:lnTo>
                  <a:lnTo>
                    <a:pt x="435902" y="314998"/>
                  </a:lnTo>
                  <a:lnTo>
                    <a:pt x="435737" y="314998"/>
                  </a:lnTo>
                  <a:lnTo>
                    <a:pt x="435737" y="313728"/>
                  </a:lnTo>
                  <a:lnTo>
                    <a:pt x="433692" y="313728"/>
                  </a:lnTo>
                  <a:lnTo>
                    <a:pt x="433692" y="314998"/>
                  </a:lnTo>
                  <a:lnTo>
                    <a:pt x="426097" y="314998"/>
                  </a:lnTo>
                  <a:lnTo>
                    <a:pt x="426097" y="316268"/>
                  </a:lnTo>
                  <a:lnTo>
                    <a:pt x="411988" y="316268"/>
                  </a:lnTo>
                  <a:lnTo>
                    <a:pt x="411988" y="317538"/>
                  </a:lnTo>
                  <a:lnTo>
                    <a:pt x="381304" y="317538"/>
                  </a:lnTo>
                  <a:lnTo>
                    <a:pt x="381304" y="227368"/>
                  </a:lnTo>
                  <a:lnTo>
                    <a:pt x="368642" y="227368"/>
                  </a:lnTo>
                  <a:lnTo>
                    <a:pt x="368642" y="328968"/>
                  </a:lnTo>
                  <a:lnTo>
                    <a:pt x="411835" y="328968"/>
                  </a:lnTo>
                  <a:lnTo>
                    <a:pt x="411835" y="327698"/>
                  </a:lnTo>
                  <a:lnTo>
                    <a:pt x="425996" y="327698"/>
                  </a:lnTo>
                  <a:lnTo>
                    <a:pt x="425996" y="326428"/>
                  </a:lnTo>
                  <a:lnTo>
                    <a:pt x="434073" y="326428"/>
                  </a:lnTo>
                  <a:lnTo>
                    <a:pt x="434073" y="325158"/>
                  </a:lnTo>
                  <a:lnTo>
                    <a:pt x="436626" y="325158"/>
                  </a:lnTo>
                  <a:lnTo>
                    <a:pt x="436626" y="317538"/>
                  </a:lnTo>
                  <a:close/>
                </a:path>
                <a:path w="866139" h="375285">
                  <a:moveTo>
                    <a:pt x="498995" y="211836"/>
                  </a:moveTo>
                  <a:lnTo>
                    <a:pt x="486511" y="211836"/>
                  </a:lnTo>
                  <a:lnTo>
                    <a:pt x="486511" y="266738"/>
                  </a:lnTo>
                  <a:lnTo>
                    <a:pt x="461010" y="266738"/>
                  </a:lnTo>
                  <a:lnTo>
                    <a:pt x="461010" y="214668"/>
                  </a:lnTo>
                  <a:lnTo>
                    <a:pt x="448525" y="214668"/>
                  </a:lnTo>
                  <a:lnTo>
                    <a:pt x="448525" y="266738"/>
                  </a:lnTo>
                  <a:lnTo>
                    <a:pt x="448525" y="278168"/>
                  </a:lnTo>
                  <a:lnTo>
                    <a:pt x="448525" y="367068"/>
                  </a:lnTo>
                  <a:lnTo>
                    <a:pt x="461010" y="367068"/>
                  </a:lnTo>
                  <a:lnTo>
                    <a:pt x="461010" y="278168"/>
                  </a:lnTo>
                  <a:lnTo>
                    <a:pt x="486511" y="278168"/>
                  </a:lnTo>
                  <a:lnTo>
                    <a:pt x="486511" y="374802"/>
                  </a:lnTo>
                  <a:lnTo>
                    <a:pt x="498995" y="374802"/>
                  </a:lnTo>
                  <a:lnTo>
                    <a:pt x="498995" y="278168"/>
                  </a:lnTo>
                  <a:lnTo>
                    <a:pt x="498995" y="277977"/>
                  </a:lnTo>
                  <a:lnTo>
                    <a:pt x="498995" y="266750"/>
                  </a:lnTo>
                  <a:lnTo>
                    <a:pt x="498995" y="211836"/>
                  </a:lnTo>
                  <a:close/>
                </a:path>
                <a:path w="866139" h="375285">
                  <a:moveTo>
                    <a:pt x="677837" y="216471"/>
                  </a:moveTo>
                  <a:lnTo>
                    <a:pt x="665530" y="216471"/>
                  </a:lnTo>
                  <a:lnTo>
                    <a:pt x="665530" y="236791"/>
                  </a:lnTo>
                  <a:lnTo>
                    <a:pt x="665530" y="247319"/>
                  </a:lnTo>
                  <a:lnTo>
                    <a:pt x="665530" y="267639"/>
                  </a:lnTo>
                  <a:lnTo>
                    <a:pt x="584936" y="267639"/>
                  </a:lnTo>
                  <a:lnTo>
                    <a:pt x="584936" y="247319"/>
                  </a:lnTo>
                  <a:lnTo>
                    <a:pt x="665530" y="247319"/>
                  </a:lnTo>
                  <a:lnTo>
                    <a:pt x="665530" y="236791"/>
                  </a:lnTo>
                  <a:lnTo>
                    <a:pt x="584936" y="236791"/>
                  </a:lnTo>
                  <a:lnTo>
                    <a:pt x="584936" y="216471"/>
                  </a:lnTo>
                  <a:lnTo>
                    <a:pt x="572630" y="216471"/>
                  </a:lnTo>
                  <a:lnTo>
                    <a:pt x="572630" y="278523"/>
                  </a:lnTo>
                  <a:lnTo>
                    <a:pt x="677837" y="278523"/>
                  </a:lnTo>
                  <a:lnTo>
                    <a:pt x="677837" y="267639"/>
                  </a:lnTo>
                  <a:lnTo>
                    <a:pt x="677837" y="247319"/>
                  </a:lnTo>
                  <a:lnTo>
                    <a:pt x="677837" y="236791"/>
                  </a:lnTo>
                  <a:lnTo>
                    <a:pt x="677837" y="216471"/>
                  </a:lnTo>
                  <a:close/>
                </a:path>
                <a:path w="866139" h="375285">
                  <a:moveTo>
                    <a:pt x="677837" y="4635"/>
                  </a:moveTo>
                  <a:lnTo>
                    <a:pt x="665530" y="4635"/>
                  </a:lnTo>
                  <a:lnTo>
                    <a:pt x="665530" y="24968"/>
                  </a:lnTo>
                  <a:lnTo>
                    <a:pt x="665530" y="35483"/>
                  </a:lnTo>
                  <a:lnTo>
                    <a:pt x="665530" y="55816"/>
                  </a:lnTo>
                  <a:lnTo>
                    <a:pt x="584936" y="55816"/>
                  </a:lnTo>
                  <a:lnTo>
                    <a:pt x="584936" y="35483"/>
                  </a:lnTo>
                  <a:lnTo>
                    <a:pt x="665530" y="35483"/>
                  </a:lnTo>
                  <a:lnTo>
                    <a:pt x="665530" y="24968"/>
                  </a:lnTo>
                  <a:lnTo>
                    <a:pt x="584936" y="24968"/>
                  </a:lnTo>
                  <a:lnTo>
                    <a:pt x="584936" y="4635"/>
                  </a:lnTo>
                  <a:lnTo>
                    <a:pt x="572630" y="4635"/>
                  </a:lnTo>
                  <a:lnTo>
                    <a:pt x="572630" y="66687"/>
                  </a:lnTo>
                  <a:lnTo>
                    <a:pt x="677837" y="66687"/>
                  </a:lnTo>
                  <a:lnTo>
                    <a:pt x="677837" y="55816"/>
                  </a:lnTo>
                  <a:lnTo>
                    <a:pt x="677837" y="35483"/>
                  </a:lnTo>
                  <a:lnTo>
                    <a:pt x="677837" y="24968"/>
                  </a:lnTo>
                  <a:lnTo>
                    <a:pt x="677837" y="4635"/>
                  </a:lnTo>
                  <a:close/>
                </a:path>
                <a:path w="866139" h="375285">
                  <a:moveTo>
                    <a:pt x="681405" y="361784"/>
                  </a:moveTo>
                  <a:lnTo>
                    <a:pt x="585114" y="361784"/>
                  </a:lnTo>
                  <a:lnTo>
                    <a:pt x="585114" y="326478"/>
                  </a:lnTo>
                  <a:lnTo>
                    <a:pt x="572452" y="326478"/>
                  </a:lnTo>
                  <a:lnTo>
                    <a:pt x="572452" y="372846"/>
                  </a:lnTo>
                  <a:lnTo>
                    <a:pt x="681405" y="372846"/>
                  </a:lnTo>
                  <a:lnTo>
                    <a:pt x="681405" y="361784"/>
                  </a:lnTo>
                  <a:close/>
                </a:path>
                <a:path w="866139" h="375285">
                  <a:moveTo>
                    <a:pt x="681405" y="149961"/>
                  </a:moveTo>
                  <a:lnTo>
                    <a:pt x="585114" y="149961"/>
                  </a:lnTo>
                  <a:lnTo>
                    <a:pt x="585114" y="114655"/>
                  </a:lnTo>
                  <a:lnTo>
                    <a:pt x="572452" y="114655"/>
                  </a:lnTo>
                  <a:lnTo>
                    <a:pt x="572452" y="161010"/>
                  </a:lnTo>
                  <a:lnTo>
                    <a:pt x="681405" y="161010"/>
                  </a:lnTo>
                  <a:lnTo>
                    <a:pt x="681405" y="149961"/>
                  </a:lnTo>
                  <a:close/>
                </a:path>
                <a:path w="866139" h="375285">
                  <a:moveTo>
                    <a:pt x="700125" y="297421"/>
                  </a:moveTo>
                  <a:lnTo>
                    <a:pt x="550341" y="297421"/>
                  </a:lnTo>
                  <a:lnTo>
                    <a:pt x="550341" y="308114"/>
                  </a:lnTo>
                  <a:lnTo>
                    <a:pt x="620776" y="308114"/>
                  </a:lnTo>
                  <a:lnTo>
                    <a:pt x="620776" y="340931"/>
                  </a:lnTo>
                  <a:lnTo>
                    <a:pt x="633260" y="340931"/>
                  </a:lnTo>
                  <a:lnTo>
                    <a:pt x="633260" y="308114"/>
                  </a:lnTo>
                  <a:lnTo>
                    <a:pt x="700125" y="308114"/>
                  </a:lnTo>
                  <a:lnTo>
                    <a:pt x="700125" y="297421"/>
                  </a:lnTo>
                  <a:close/>
                </a:path>
                <a:path w="866139" h="375285">
                  <a:moveTo>
                    <a:pt x="700125" y="85585"/>
                  </a:moveTo>
                  <a:lnTo>
                    <a:pt x="550341" y="85585"/>
                  </a:lnTo>
                  <a:lnTo>
                    <a:pt x="550341" y="96291"/>
                  </a:lnTo>
                  <a:lnTo>
                    <a:pt x="620776" y="96291"/>
                  </a:lnTo>
                  <a:lnTo>
                    <a:pt x="620776" y="129095"/>
                  </a:lnTo>
                  <a:lnTo>
                    <a:pt x="633260" y="129095"/>
                  </a:lnTo>
                  <a:lnTo>
                    <a:pt x="633260" y="96291"/>
                  </a:lnTo>
                  <a:lnTo>
                    <a:pt x="700125" y="96291"/>
                  </a:lnTo>
                  <a:lnTo>
                    <a:pt x="700125" y="85585"/>
                  </a:lnTo>
                  <a:close/>
                </a:path>
                <a:path w="866139" h="375285">
                  <a:moveTo>
                    <a:pt x="804786" y="294386"/>
                  </a:moveTo>
                  <a:lnTo>
                    <a:pt x="774661" y="269786"/>
                  </a:lnTo>
                  <a:lnTo>
                    <a:pt x="773442" y="268566"/>
                  </a:lnTo>
                  <a:lnTo>
                    <a:pt x="765746" y="219494"/>
                  </a:lnTo>
                  <a:lnTo>
                    <a:pt x="752906" y="219494"/>
                  </a:lnTo>
                  <a:lnTo>
                    <a:pt x="751738" y="259054"/>
                  </a:lnTo>
                  <a:lnTo>
                    <a:pt x="721436" y="291858"/>
                  </a:lnTo>
                  <a:lnTo>
                    <a:pt x="711530" y="299377"/>
                  </a:lnTo>
                  <a:lnTo>
                    <a:pt x="719378" y="308470"/>
                  </a:lnTo>
                  <a:lnTo>
                    <a:pt x="749871" y="282028"/>
                  </a:lnTo>
                  <a:lnTo>
                    <a:pt x="759853" y="269786"/>
                  </a:lnTo>
                  <a:lnTo>
                    <a:pt x="760031" y="269786"/>
                  </a:lnTo>
                  <a:lnTo>
                    <a:pt x="788238" y="296202"/>
                  </a:lnTo>
                  <a:lnTo>
                    <a:pt x="797306" y="303123"/>
                  </a:lnTo>
                  <a:lnTo>
                    <a:pt x="804786" y="294386"/>
                  </a:lnTo>
                  <a:close/>
                </a:path>
                <a:path w="866139" h="375285">
                  <a:moveTo>
                    <a:pt x="804786" y="82562"/>
                  </a:moveTo>
                  <a:lnTo>
                    <a:pt x="774661" y="57950"/>
                  </a:lnTo>
                  <a:lnTo>
                    <a:pt x="773442" y="56730"/>
                  </a:lnTo>
                  <a:lnTo>
                    <a:pt x="765746" y="7670"/>
                  </a:lnTo>
                  <a:lnTo>
                    <a:pt x="752906" y="7670"/>
                  </a:lnTo>
                  <a:lnTo>
                    <a:pt x="751738" y="47218"/>
                  </a:lnTo>
                  <a:lnTo>
                    <a:pt x="721436" y="80035"/>
                  </a:lnTo>
                  <a:lnTo>
                    <a:pt x="711530" y="87553"/>
                  </a:lnTo>
                  <a:lnTo>
                    <a:pt x="719378" y="96647"/>
                  </a:lnTo>
                  <a:lnTo>
                    <a:pt x="749871" y="70192"/>
                  </a:lnTo>
                  <a:lnTo>
                    <a:pt x="759853" y="57950"/>
                  </a:lnTo>
                  <a:lnTo>
                    <a:pt x="760031" y="57950"/>
                  </a:lnTo>
                  <a:lnTo>
                    <a:pt x="788238" y="84366"/>
                  </a:lnTo>
                  <a:lnTo>
                    <a:pt x="797306" y="91300"/>
                  </a:lnTo>
                  <a:lnTo>
                    <a:pt x="804786" y="82562"/>
                  </a:lnTo>
                  <a:close/>
                </a:path>
                <a:path w="866139" h="375285">
                  <a:moveTo>
                    <a:pt x="845083" y="361784"/>
                  </a:moveTo>
                  <a:lnTo>
                    <a:pt x="755396" y="361784"/>
                  </a:lnTo>
                  <a:lnTo>
                    <a:pt x="755396" y="318274"/>
                  </a:lnTo>
                  <a:lnTo>
                    <a:pt x="742734" y="318274"/>
                  </a:lnTo>
                  <a:lnTo>
                    <a:pt x="742734" y="372846"/>
                  </a:lnTo>
                  <a:lnTo>
                    <a:pt x="845083" y="372846"/>
                  </a:lnTo>
                  <a:lnTo>
                    <a:pt x="845083" y="361784"/>
                  </a:lnTo>
                  <a:close/>
                </a:path>
                <a:path w="866139" h="375285">
                  <a:moveTo>
                    <a:pt x="845083" y="149961"/>
                  </a:moveTo>
                  <a:lnTo>
                    <a:pt x="755396" y="149961"/>
                  </a:lnTo>
                  <a:lnTo>
                    <a:pt x="755396" y="106451"/>
                  </a:lnTo>
                  <a:lnTo>
                    <a:pt x="742734" y="106451"/>
                  </a:lnTo>
                  <a:lnTo>
                    <a:pt x="742734" y="161010"/>
                  </a:lnTo>
                  <a:lnTo>
                    <a:pt x="845083" y="161010"/>
                  </a:lnTo>
                  <a:lnTo>
                    <a:pt x="845083" y="149961"/>
                  </a:lnTo>
                  <a:close/>
                </a:path>
                <a:path w="866139" h="375285">
                  <a:moveTo>
                    <a:pt x="864882" y="258724"/>
                  </a:moveTo>
                  <a:lnTo>
                    <a:pt x="839914" y="258724"/>
                  </a:lnTo>
                  <a:lnTo>
                    <a:pt x="839914" y="211836"/>
                  </a:lnTo>
                  <a:lnTo>
                    <a:pt x="827430" y="211836"/>
                  </a:lnTo>
                  <a:lnTo>
                    <a:pt x="827430" y="328091"/>
                  </a:lnTo>
                  <a:lnTo>
                    <a:pt x="839914" y="328091"/>
                  </a:lnTo>
                  <a:lnTo>
                    <a:pt x="839914" y="269786"/>
                  </a:lnTo>
                  <a:lnTo>
                    <a:pt x="864882" y="269786"/>
                  </a:lnTo>
                  <a:lnTo>
                    <a:pt x="864882" y="258724"/>
                  </a:lnTo>
                  <a:close/>
                </a:path>
                <a:path w="866139" h="375285">
                  <a:moveTo>
                    <a:pt x="864882" y="46901"/>
                  </a:moveTo>
                  <a:lnTo>
                    <a:pt x="839914" y="46901"/>
                  </a:lnTo>
                  <a:lnTo>
                    <a:pt x="839914" y="0"/>
                  </a:lnTo>
                  <a:lnTo>
                    <a:pt x="827430" y="0"/>
                  </a:lnTo>
                  <a:lnTo>
                    <a:pt x="827430" y="116255"/>
                  </a:lnTo>
                  <a:lnTo>
                    <a:pt x="839914" y="116255"/>
                  </a:lnTo>
                  <a:lnTo>
                    <a:pt x="839914" y="57950"/>
                  </a:lnTo>
                  <a:lnTo>
                    <a:pt x="864882" y="57950"/>
                  </a:lnTo>
                  <a:lnTo>
                    <a:pt x="864882" y="46901"/>
                  </a:lnTo>
                  <a:close/>
                </a:path>
                <a:path w="866139" h="375285">
                  <a:moveTo>
                    <a:pt x="865632" y="186029"/>
                  </a:moveTo>
                  <a:lnTo>
                    <a:pt x="0" y="186029"/>
                  </a:lnTo>
                  <a:lnTo>
                    <a:pt x="0" y="198221"/>
                  </a:lnTo>
                  <a:lnTo>
                    <a:pt x="865632" y="198221"/>
                  </a:lnTo>
                  <a:lnTo>
                    <a:pt x="865632" y="18602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3261" y="1888998"/>
            <a:ext cx="307975" cy="307975"/>
            <a:chOff x="953261" y="1888998"/>
            <a:chExt cx="307975" cy="307975"/>
          </a:xfrm>
        </p:grpSpPr>
        <p:sp>
          <p:nvSpPr>
            <p:cNvPr id="3" name="object 3"/>
            <p:cNvSpPr/>
            <p:nvPr/>
          </p:nvSpPr>
          <p:spPr>
            <a:xfrm>
              <a:off x="964691" y="2040652"/>
              <a:ext cx="285115" cy="144780"/>
            </a:xfrm>
            <a:custGeom>
              <a:avLst/>
              <a:gdLst/>
              <a:ahLst/>
              <a:cxnLst/>
              <a:rect l="l" t="t" r="r" b="b"/>
              <a:pathLst>
                <a:path w="285115" h="144780">
                  <a:moveTo>
                    <a:pt x="143256" y="144763"/>
                  </a:moveTo>
                  <a:lnTo>
                    <a:pt x="0" y="1507"/>
                  </a:lnTo>
                  <a:lnTo>
                    <a:pt x="1524" y="0"/>
                  </a:lnTo>
                  <a:lnTo>
                    <a:pt x="1524" y="3031"/>
                  </a:lnTo>
                  <a:lnTo>
                    <a:pt x="3048" y="3031"/>
                  </a:lnTo>
                  <a:lnTo>
                    <a:pt x="141732" y="141715"/>
                  </a:lnTo>
                  <a:lnTo>
                    <a:pt x="144769" y="143234"/>
                  </a:lnTo>
                  <a:lnTo>
                    <a:pt x="143256" y="144763"/>
                  </a:lnTo>
                  <a:close/>
                </a:path>
                <a:path w="285115" h="144780">
                  <a:moveTo>
                    <a:pt x="144780" y="143223"/>
                  </a:moveTo>
                  <a:lnTo>
                    <a:pt x="144780" y="141715"/>
                  </a:lnTo>
                  <a:lnTo>
                    <a:pt x="284987" y="1507"/>
                  </a:lnTo>
                  <a:lnTo>
                    <a:pt x="144780" y="14322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4691" y="2040652"/>
              <a:ext cx="285115" cy="144780"/>
            </a:xfrm>
            <a:custGeom>
              <a:avLst/>
              <a:gdLst/>
              <a:ahLst/>
              <a:cxnLst/>
              <a:rect l="l" t="t" r="r" b="b"/>
              <a:pathLst>
                <a:path w="285115" h="144780">
                  <a:moveTo>
                    <a:pt x="0" y="1507"/>
                  </a:moveTo>
                  <a:lnTo>
                    <a:pt x="1524" y="0"/>
                  </a:lnTo>
                </a:path>
                <a:path w="285115" h="144780">
                  <a:moveTo>
                    <a:pt x="144769" y="143234"/>
                  </a:moveTo>
                  <a:lnTo>
                    <a:pt x="143256" y="144763"/>
                  </a:lnTo>
                  <a:lnTo>
                    <a:pt x="0" y="1507"/>
                  </a:lnTo>
                </a:path>
                <a:path w="285115" h="144780">
                  <a:moveTo>
                    <a:pt x="284987" y="1507"/>
                  </a:moveTo>
                  <a:lnTo>
                    <a:pt x="284987" y="1507"/>
                  </a:lnTo>
                  <a:lnTo>
                    <a:pt x="144780" y="143223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4691" y="1900428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3256" y="284987"/>
                  </a:moveTo>
                  <a:lnTo>
                    <a:pt x="0" y="141731"/>
                  </a:lnTo>
                  <a:lnTo>
                    <a:pt x="143256" y="0"/>
                  </a:lnTo>
                  <a:lnTo>
                    <a:pt x="284987" y="141731"/>
                  </a:lnTo>
                  <a:lnTo>
                    <a:pt x="143256" y="28498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4691" y="1900428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1731"/>
                  </a:moveTo>
                  <a:lnTo>
                    <a:pt x="143256" y="0"/>
                  </a:lnTo>
                  <a:lnTo>
                    <a:pt x="284987" y="141731"/>
                  </a:lnTo>
                  <a:lnTo>
                    <a:pt x="143256" y="284987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881" y="1931750"/>
            <a:ext cx="3779814" cy="2380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44" y="2479548"/>
            <a:ext cx="4059935" cy="20833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8028" y="2570988"/>
            <a:ext cx="2029967" cy="12633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8344" y="4660391"/>
            <a:ext cx="6359651" cy="839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3895" y="5637276"/>
            <a:ext cx="2932175" cy="65227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77468" y="1144639"/>
            <a:ext cx="4276725" cy="460375"/>
            <a:chOff x="1077468" y="1144639"/>
            <a:chExt cx="4276725" cy="46037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68" y="1325880"/>
              <a:ext cx="4276343" cy="278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515" y="1144639"/>
              <a:ext cx="2842118" cy="30421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52950" y="5817870"/>
            <a:ext cx="236219" cy="18745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420861" y="6276642"/>
            <a:ext cx="1083310" cy="191770"/>
          </a:xfrm>
          <a:custGeom>
            <a:avLst/>
            <a:gdLst/>
            <a:ahLst/>
            <a:cxnLst/>
            <a:rect l="l" t="t" r="r" b="b"/>
            <a:pathLst>
              <a:path w="1083310" h="191770">
                <a:moveTo>
                  <a:pt x="150473" y="133776"/>
                </a:moveTo>
                <a:lnTo>
                  <a:pt x="136391" y="133776"/>
                </a:lnTo>
                <a:lnTo>
                  <a:pt x="136391" y="58942"/>
                </a:lnTo>
                <a:lnTo>
                  <a:pt x="94951" y="58942"/>
                </a:lnTo>
                <a:lnTo>
                  <a:pt x="94951" y="46469"/>
                </a:lnTo>
                <a:lnTo>
                  <a:pt x="136391" y="46469"/>
                </a:lnTo>
                <a:lnTo>
                  <a:pt x="136391" y="2615"/>
                </a:lnTo>
                <a:lnTo>
                  <a:pt x="150473" y="2615"/>
                </a:lnTo>
                <a:lnTo>
                  <a:pt x="150473" y="133776"/>
                </a:lnTo>
                <a:close/>
              </a:path>
              <a:path w="1083310" h="191770">
                <a:moveTo>
                  <a:pt x="8851" y="112251"/>
                </a:moveTo>
                <a:lnTo>
                  <a:pt x="0" y="101992"/>
                </a:lnTo>
                <a:lnTo>
                  <a:pt x="5498" y="97968"/>
                </a:lnTo>
                <a:lnTo>
                  <a:pt x="11164" y="93509"/>
                </a:lnTo>
                <a:lnTo>
                  <a:pt x="41943" y="63569"/>
                </a:lnTo>
                <a:lnTo>
                  <a:pt x="46670" y="11265"/>
                </a:lnTo>
                <a:lnTo>
                  <a:pt x="61155" y="11265"/>
                </a:lnTo>
                <a:lnTo>
                  <a:pt x="61825" y="53208"/>
                </a:lnTo>
                <a:lnTo>
                  <a:pt x="71213" y="68598"/>
                </a:lnTo>
                <a:lnTo>
                  <a:pt x="54516" y="68598"/>
                </a:lnTo>
                <a:lnTo>
                  <a:pt x="20016" y="103299"/>
                </a:lnTo>
                <a:lnTo>
                  <a:pt x="14484" y="107826"/>
                </a:lnTo>
                <a:lnTo>
                  <a:pt x="8851" y="112251"/>
                </a:lnTo>
                <a:close/>
              </a:path>
              <a:path w="1083310" h="191770">
                <a:moveTo>
                  <a:pt x="96761" y="106216"/>
                </a:moveTo>
                <a:lnTo>
                  <a:pt x="60886" y="77047"/>
                </a:lnTo>
                <a:lnTo>
                  <a:pt x="54717" y="68598"/>
                </a:lnTo>
                <a:lnTo>
                  <a:pt x="71213" y="68598"/>
                </a:lnTo>
                <a:lnTo>
                  <a:pt x="72487" y="69872"/>
                </a:lnTo>
                <a:lnTo>
                  <a:pt x="75840" y="72822"/>
                </a:lnTo>
                <a:lnTo>
                  <a:pt x="105210" y="96359"/>
                </a:lnTo>
                <a:lnTo>
                  <a:pt x="96761" y="106216"/>
                </a:lnTo>
                <a:close/>
              </a:path>
              <a:path w="1083310" h="191770">
                <a:moveTo>
                  <a:pt x="155100" y="184269"/>
                </a:moveTo>
                <a:lnTo>
                  <a:pt x="38020" y="184269"/>
                </a:lnTo>
                <a:lnTo>
                  <a:pt x="38020" y="122913"/>
                </a:lnTo>
                <a:lnTo>
                  <a:pt x="52303" y="122913"/>
                </a:lnTo>
                <a:lnTo>
                  <a:pt x="52303" y="171797"/>
                </a:lnTo>
                <a:lnTo>
                  <a:pt x="155100" y="171797"/>
                </a:lnTo>
                <a:lnTo>
                  <a:pt x="155100" y="184269"/>
                </a:lnTo>
                <a:close/>
              </a:path>
              <a:path w="1083310" h="191770">
                <a:moveTo>
                  <a:pt x="287469" y="191511"/>
                </a:moveTo>
                <a:lnTo>
                  <a:pt x="271375" y="191511"/>
                </a:lnTo>
                <a:lnTo>
                  <a:pt x="263932" y="190774"/>
                </a:lnTo>
                <a:lnTo>
                  <a:pt x="225106" y="169852"/>
                </a:lnTo>
                <a:lnTo>
                  <a:pt x="223788" y="149266"/>
                </a:lnTo>
                <a:lnTo>
                  <a:pt x="225106" y="145343"/>
                </a:lnTo>
                <a:lnTo>
                  <a:pt x="263932" y="124254"/>
                </a:lnTo>
                <a:lnTo>
                  <a:pt x="271375" y="123517"/>
                </a:lnTo>
                <a:lnTo>
                  <a:pt x="287469" y="123517"/>
                </a:lnTo>
                <a:lnTo>
                  <a:pt x="324249" y="134480"/>
                </a:lnTo>
                <a:lnTo>
                  <a:pt x="325333" y="135386"/>
                </a:lnTo>
                <a:lnTo>
                  <a:pt x="273923" y="135386"/>
                </a:lnTo>
                <a:lnTo>
                  <a:pt x="268626" y="135821"/>
                </a:lnTo>
                <a:lnTo>
                  <a:pt x="237378" y="151948"/>
                </a:lnTo>
                <a:lnTo>
                  <a:pt x="237378" y="163214"/>
                </a:lnTo>
                <a:lnTo>
                  <a:pt x="273923" y="179643"/>
                </a:lnTo>
                <a:lnTo>
                  <a:pt x="325345" y="179643"/>
                </a:lnTo>
                <a:lnTo>
                  <a:pt x="324249" y="180548"/>
                </a:lnTo>
                <a:lnTo>
                  <a:pt x="314459" y="185778"/>
                </a:lnTo>
                <a:lnTo>
                  <a:pt x="308591" y="187823"/>
                </a:lnTo>
                <a:lnTo>
                  <a:pt x="294912" y="190774"/>
                </a:lnTo>
                <a:lnTo>
                  <a:pt x="287469" y="191511"/>
                </a:lnTo>
                <a:close/>
              </a:path>
              <a:path w="1083310" h="191770">
                <a:moveTo>
                  <a:pt x="325345" y="179643"/>
                </a:moveTo>
                <a:lnTo>
                  <a:pt x="284920" y="179643"/>
                </a:lnTo>
                <a:lnTo>
                  <a:pt x="290218" y="179207"/>
                </a:lnTo>
                <a:lnTo>
                  <a:pt x="300410" y="177463"/>
                </a:lnTo>
                <a:lnTo>
                  <a:pt x="321466" y="163214"/>
                </a:lnTo>
                <a:lnTo>
                  <a:pt x="321466" y="151948"/>
                </a:lnTo>
                <a:lnTo>
                  <a:pt x="284920" y="135386"/>
                </a:lnTo>
                <a:lnTo>
                  <a:pt x="325333" y="135386"/>
                </a:lnTo>
                <a:lnTo>
                  <a:pt x="328105" y="137699"/>
                </a:lnTo>
                <a:lnTo>
                  <a:pt x="333737" y="145343"/>
                </a:lnTo>
                <a:lnTo>
                  <a:pt x="335055" y="149266"/>
                </a:lnTo>
                <a:lnTo>
                  <a:pt x="335045" y="165930"/>
                </a:lnTo>
                <a:lnTo>
                  <a:pt x="333737" y="169852"/>
                </a:lnTo>
                <a:lnTo>
                  <a:pt x="328105" y="177363"/>
                </a:lnTo>
                <a:lnTo>
                  <a:pt x="325345" y="179643"/>
                </a:lnTo>
                <a:close/>
              </a:path>
              <a:path w="1083310" h="191770">
                <a:moveTo>
                  <a:pt x="241736" y="113861"/>
                </a:moveTo>
                <a:lnTo>
                  <a:pt x="229398" y="113861"/>
                </a:lnTo>
                <a:lnTo>
                  <a:pt x="223732" y="113056"/>
                </a:lnTo>
                <a:lnTo>
                  <a:pt x="193827" y="87843"/>
                </a:lnTo>
                <a:lnTo>
                  <a:pt x="193784" y="71649"/>
                </a:lnTo>
                <a:lnTo>
                  <a:pt x="194730" y="67961"/>
                </a:lnTo>
                <a:lnTo>
                  <a:pt x="229398" y="45463"/>
                </a:lnTo>
                <a:lnTo>
                  <a:pt x="241736" y="45463"/>
                </a:lnTo>
                <a:lnTo>
                  <a:pt x="247403" y="46268"/>
                </a:lnTo>
                <a:lnTo>
                  <a:pt x="257729" y="49487"/>
                </a:lnTo>
                <a:lnTo>
                  <a:pt x="262155" y="51700"/>
                </a:lnTo>
                <a:lnTo>
                  <a:pt x="269531" y="57332"/>
                </a:lnTo>
                <a:lnTo>
                  <a:pt x="231276" y="57332"/>
                </a:lnTo>
                <a:lnTo>
                  <a:pt x="227420" y="57835"/>
                </a:lnTo>
                <a:lnTo>
                  <a:pt x="207203" y="74096"/>
                </a:lnTo>
                <a:lnTo>
                  <a:pt x="207203" y="85362"/>
                </a:lnTo>
                <a:lnTo>
                  <a:pt x="231276" y="101992"/>
                </a:lnTo>
                <a:lnTo>
                  <a:pt x="269531" y="101992"/>
                </a:lnTo>
                <a:lnTo>
                  <a:pt x="262155" y="107624"/>
                </a:lnTo>
                <a:lnTo>
                  <a:pt x="257729" y="109837"/>
                </a:lnTo>
                <a:lnTo>
                  <a:pt x="247403" y="113056"/>
                </a:lnTo>
                <a:lnTo>
                  <a:pt x="241736" y="113861"/>
                </a:lnTo>
                <a:close/>
              </a:path>
              <a:path w="1083310" h="191770">
                <a:moveTo>
                  <a:pt x="269531" y="101992"/>
                </a:moveTo>
                <a:lnTo>
                  <a:pt x="239725" y="101992"/>
                </a:lnTo>
                <a:lnTo>
                  <a:pt x="243547" y="101489"/>
                </a:lnTo>
                <a:lnTo>
                  <a:pt x="250521" y="99477"/>
                </a:lnTo>
                <a:lnTo>
                  <a:pt x="263932" y="85362"/>
                </a:lnTo>
                <a:lnTo>
                  <a:pt x="263932" y="74096"/>
                </a:lnTo>
                <a:lnTo>
                  <a:pt x="235567" y="57332"/>
                </a:lnTo>
                <a:lnTo>
                  <a:pt x="269531" y="57332"/>
                </a:lnTo>
                <a:lnTo>
                  <a:pt x="272381" y="60585"/>
                </a:lnTo>
                <a:lnTo>
                  <a:pt x="276404" y="67961"/>
                </a:lnTo>
                <a:lnTo>
                  <a:pt x="277350" y="71649"/>
                </a:lnTo>
                <a:lnTo>
                  <a:pt x="277307" y="87843"/>
                </a:lnTo>
                <a:lnTo>
                  <a:pt x="276404" y="91363"/>
                </a:lnTo>
                <a:lnTo>
                  <a:pt x="272381" y="98739"/>
                </a:lnTo>
                <a:lnTo>
                  <a:pt x="269531" y="101992"/>
                </a:lnTo>
                <a:close/>
              </a:path>
              <a:path w="1083310" h="191770">
                <a:moveTo>
                  <a:pt x="242407" y="23737"/>
                </a:moveTo>
                <a:lnTo>
                  <a:pt x="228325" y="23737"/>
                </a:lnTo>
                <a:lnTo>
                  <a:pt x="228325" y="402"/>
                </a:lnTo>
                <a:lnTo>
                  <a:pt x="242407" y="402"/>
                </a:lnTo>
                <a:lnTo>
                  <a:pt x="242407" y="23737"/>
                </a:lnTo>
                <a:close/>
              </a:path>
              <a:path w="1083310" h="191770">
                <a:moveTo>
                  <a:pt x="334140" y="118286"/>
                </a:moveTo>
                <a:lnTo>
                  <a:pt x="320259" y="118286"/>
                </a:lnTo>
                <a:lnTo>
                  <a:pt x="320259" y="96158"/>
                </a:lnTo>
                <a:lnTo>
                  <a:pt x="289078" y="96158"/>
                </a:lnTo>
                <a:lnTo>
                  <a:pt x="289078" y="83887"/>
                </a:lnTo>
                <a:lnTo>
                  <a:pt x="320259" y="83887"/>
                </a:lnTo>
                <a:lnTo>
                  <a:pt x="320259" y="61155"/>
                </a:lnTo>
                <a:lnTo>
                  <a:pt x="289078" y="61155"/>
                </a:lnTo>
                <a:lnTo>
                  <a:pt x="289078" y="48883"/>
                </a:lnTo>
                <a:lnTo>
                  <a:pt x="320259" y="48883"/>
                </a:lnTo>
                <a:lnTo>
                  <a:pt x="320259" y="2615"/>
                </a:lnTo>
                <a:lnTo>
                  <a:pt x="334140" y="2615"/>
                </a:lnTo>
                <a:lnTo>
                  <a:pt x="334140" y="118286"/>
                </a:lnTo>
                <a:close/>
              </a:path>
              <a:path w="1083310" h="191770">
                <a:moveTo>
                  <a:pt x="289681" y="36009"/>
                </a:moveTo>
                <a:lnTo>
                  <a:pt x="183062" y="36009"/>
                </a:lnTo>
                <a:lnTo>
                  <a:pt x="183062" y="23737"/>
                </a:lnTo>
                <a:lnTo>
                  <a:pt x="289681" y="23737"/>
                </a:lnTo>
                <a:lnTo>
                  <a:pt x="289681" y="36009"/>
                </a:lnTo>
                <a:close/>
              </a:path>
              <a:path w="1083310" h="191770">
                <a:moveTo>
                  <a:pt x="469123" y="26755"/>
                </a:moveTo>
                <a:lnTo>
                  <a:pt x="368539" y="26755"/>
                </a:lnTo>
                <a:lnTo>
                  <a:pt x="368539" y="14685"/>
                </a:lnTo>
                <a:lnTo>
                  <a:pt x="469123" y="14685"/>
                </a:lnTo>
                <a:lnTo>
                  <a:pt x="469123" y="26755"/>
                </a:lnTo>
                <a:close/>
              </a:path>
              <a:path w="1083310" h="191770">
                <a:moveTo>
                  <a:pt x="400324" y="90726"/>
                </a:moveTo>
                <a:lnTo>
                  <a:pt x="386644" y="90726"/>
                </a:lnTo>
                <a:lnTo>
                  <a:pt x="386644" y="26755"/>
                </a:lnTo>
                <a:lnTo>
                  <a:pt x="400324" y="26755"/>
                </a:lnTo>
                <a:lnTo>
                  <a:pt x="400324" y="90726"/>
                </a:lnTo>
                <a:close/>
              </a:path>
              <a:path w="1083310" h="191770">
                <a:moveTo>
                  <a:pt x="367332" y="102796"/>
                </a:moveTo>
                <a:lnTo>
                  <a:pt x="367332" y="90726"/>
                </a:lnTo>
                <a:lnTo>
                  <a:pt x="418530" y="90575"/>
                </a:lnTo>
                <a:lnTo>
                  <a:pt x="436132" y="90123"/>
                </a:lnTo>
                <a:lnTo>
                  <a:pt x="436132" y="26755"/>
                </a:lnTo>
                <a:lnTo>
                  <a:pt x="449811" y="26755"/>
                </a:lnTo>
                <a:lnTo>
                  <a:pt x="449811" y="89720"/>
                </a:lnTo>
                <a:lnTo>
                  <a:pt x="477395" y="89720"/>
                </a:lnTo>
                <a:lnTo>
                  <a:pt x="438621" y="102055"/>
                </a:lnTo>
                <a:lnTo>
                  <a:pt x="424464" y="102394"/>
                </a:lnTo>
                <a:lnTo>
                  <a:pt x="367332" y="102796"/>
                </a:lnTo>
                <a:close/>
              </a:path>
              <a:path w="1083310" h="191770">
                <a:moveTo>
                  <a:pt x="477395" y="89720"/>
                </a:moveTo>
                <a:lnTo>
                  <a:pt x="449811" y="89720"/>
                </a:lnTo>
                <a:lnTo>
                  <a:pt x="454505" y="89452"/>
                </a:lnTo>
                <a:lnTo>
                  <a:pt x="468252" y="88480"/>
                </a:lnTo>
                <a:lnTo>
                  <a:pt x="472744" y="88044"/>
                </a:lnTo>
                <a:lnTo>
                  <a:pt x="477170" y="87508"/>
                </a:lnTo>
                <a:lnTo>
                  <a:pt x="477395" y="89720"/>
                </a:lnTo>
                <a:close/>
              </a:path>
              <a:path w="1083310" h="191770">
                <a:moveTo>
                  <a:pt x="509357" y="134179"/>
                </a:moveTo>
                <a:lnTo>
                  <a:pt x="495275" y="134179"/>
                </a:lnTo>
                <a:lnTo>
                  <a:pt x="495275" y="2615"/>
                </a:lnTo>
                <a:lnTo>
                  <a:pt x="509357" y="2615"/>
                </a:lnTo>
                <a:lnTo>
                  <a:pt x="509357" y="56125"/>
                </a:lnTo>
                <a:lnTo>
                  <a:pt x="537520" y="56125"/>
                </a:lnTo>
                <a:lnTo>
                  <a:pt x="537520" y="68598"/>
                </a:lnTo>
                <a:lnTo>
                  <a:pt x="509357" y="68598"/>
                </a:lnTo>
                <a:lnTo>
                  <a:pt x="509357" y="134179"/>
                </a:lnTo>
                <a:close/>
              </a:path>
              <a:path w="1083310" h="191770">
                <a:moveTo>
                  <a:pt x="514990" y="184269"/>
                </a:moveTo>
                <a:lnTo>
                  <a:pt x="399318" y="184269"/>
                </a:lnTo>
                <a:lnTo>
                  <a:pt x="399318" y="124522"/>
                </a:lnTo>
                <a:lnTo>
                  <a:pt x="413601" y="124522"/>
                </a:lnTo>
                <a:lnTo>
                  <a:pt x="413601" y="171797"/>
                </a:lnTo>
                <a:lnTo>
                  <a:pt x="514990" y="171797"/>
                </a:lnTo>
                <a:lnTo>
                  <a:pt x="514990" y="184269"/>
                </a:lnTo>
                <a:close/>
              </a:path>
              <a:path w="1083310" h="191770">
                <a:moveTo>
                  <a:pt x="641524" y="87910"/>
                </a:moveTo>
                <a:lnTo>
                  <a:pt x="558844" y="87910"/>
                </a:lnTo>
                <a:lnTo>
                  <a:pt x="558844" y="7845"/>
                </a:lnTo>
                <a:lnTo>
                  <a:pt x="572524" y="7845"/>
                </a:lnTo>
                <a:lnTo>
                  <a:pt x="572524" y="36210"/>
                </a:lnTo>
                <a:lnTo>
                  <a:pt x="641524" y="36210"/>
                </a:lnTo>
                <a:lnTo>
                  <a:pt x="641524" y="48481"/>
                </a:lnTo>
                <a:lnTo>
                  <a:pt x="572524" y="48481"/>
                </a:lnTo>
                <a:lnTo>
                  <a:pt x="572524" y="75639"/>
                </a:lnTo>
                <a:lnTo>
                  <a:pt x="641524" y="75639"/>
                </a:lnTo>
                <a:lnTo>
                  <a:pt x="641524" y="87910"/>
                </a:lnTo>
                <a:close/>
              </a:path>
              <a:path w="1083310" h="191770">
                <a:moveTo>
                  <a:pt x="641524" y="36210"/>
                </a:moveTo>
                <a:lnTo>
                  <a:pt x="627845" y="36210"/>
                </a:lnTo>
                <a:lnTo>
                  <a:pt x="627845" y="7845"/>
                </a:lnTo>
                <a:lnTo>
                  <a:pt x="641524" y="7845"/>
                </a:lnTo>
                <a:lnTo>
                  <a:pt x="641524" y="36210"/>
                </a:lnTo>
                <a:close/>
              </a:path>
              <a:path w="1083310" h="191770">
                <a:moveTo>
                  <a:pt x="641524" y="75639"/>
                </a:moveTo>
                <a:lnTo>
                  <a:pt x="627845" y="75639"/>
                </a:lnTo>
                <a:lnTo>
                  <a:pt x="627845" y="48481"/>
                </a:lnTo>
                <a:lnTo>
                  <a:pt x="641524" y="48481"/>
                </a:lnTo>
                <a:lnTo>
                  <a:pt x="641524" y="75639"/>
                </a:lnTo>
                <a:close/>
              </a:path>
              <a:path w="1083310" h="191770">
                <a:moveTo>
                  <a:pt x="704892" y="187086"/>
                </a:moveTo>
                <a:lnTo>
                  <a:pt x="587611" y="187086"/>
                </a:lnTo>
                <a:lnTo>
                  <a:pt x="587611" y="141018"/>
                </a:lnTo>
                <a:lnTo>
                  <a:pt x="686184" y="141018"/>
                </a:lnTo>
                <a:lnTo>
                  <a:pt x="686184" y="119091"/>
                </a:lnTo>
                <a:lnTo>
                  <a:pt x="586605" y="119091"/>
                </a:lnTo>
                <a:lnTo>
                  <a:pt x="586605" y="106820"/>
                </a:lnTo>
                <a:lnTo>
                  <a:pt x="700064" y="106820"/>
                </a:lnTo>
                <a:lnTo>
                  <a:pt x="700064" y="152887"/>
                </a:lnTo>
                <a:lnTo>
                  <a:pt x="601492" y="152887"/>
                </a:lnTo>
                <a:lnTo>
                  <a:pt x="601492" y="175016"/>
                </a:lnTo>
                <a:lnTo>
                  <a:pt x="704892" y="175016"/>
                </a:lnTo>
                <a:lnTo>
                  <a:pt x="704892" y="187086"/>
                </a:lnTo>
                <a:close/>
              </a:path>
              <a:path w="1083310" h="191770">
                <a:moveTo>
                  <a:pt x="700064" y="95957"/>
                </a:moveTo>
                <a:lnTo>
                  <a:pt x="686184" y="95957"/>
                </a:lnTo>
                <a:lnTo>
                  <a:pt x="686184" y="74230"/>
                </a:lnTo>
                <a:lnTo>
                  <a:pt x="652991" y="74230"/>
                </a:lnTo>
                <a:lnTo>
                  <a:pt x="652991" y="61959"/>
                </a:lnTo>
                <a:lnTo>
                  <a:pt x="686184" y="61959"/>
                </a:lnTo>
                <a:lnTo>
                  <a:pt x="686184" y="39630"/>
                </a:lnTo>
                <a:lnTo>
                  <a:pt x="652991" y="39630"/>
                </a:lnTo>
                <a:lnTo>
                  <a:pt x="652991" y="27358"/>
                </a:lnTo>
                <a:lnTo>
                  <a:pt x="686184" y="27358"/>
                </a:lnTo>
                <a:lnTo>
                  <a:pt x="686184" y="2615"/>
                </a:lnTo>
                <a:lnTo>
                  <a:pt x="700064" y="2615"/>
                </a:lnTo>
                <a:lnTo>
                  <a:pt x="700064" y="95957"/>
                </a:lnTo>
                <a:close/>
              </a:path>
              <a:path w="1083310" h="191770">
                <a:moveTo>
                  <a:pt x="875282" y="186281"/>
                </a:moveTo>
                <a:lnTo>
                  <a:pt x="764840" y="186281"/>
                </a:lnTo>
                <a:lnTo>
                  <a:pt x="764840" y="124120"/>
                </a:lnTo>
                <a:lnTo>
                  <a:pt x="875282" y="124120"/>
                </a:lnTo>
                <a:lnTo>
                  <a:pt x="875282" y="136794"/>
                </a:lnTo>
                <a:lnTo>
                  <a:pt x="778520" y="136794"/>
                </a:lnTo>
                <a:lnTo>
                  <a:pt x="778520" y="173607"/>
                </a:lnTo>
                <a:lnTo>
                  <a:pt x="875282" y="173607"/>
                </a:lnTo>
                <a:lnTo>
                  <a:pt x="875282" y="186281"/>
                </a:lnTo>
                <a:close/>
              </a:path>
              <a:path w="1083310" h="191770">
                <a:moveTo>
                  <a:pt x="875282" y="173607"/>
                </a:moveTo>
                <a:lnTo>
                  <a:pt x="861602" y="173607"/>
                </a:lnTo>
                <a:lnTo>
                  <a:pt x="861602" y="136794"/>
                </a:lnTo>
                <a:lnTo>
                  <a:pt x="875282" y="136794"/>
                </a:lnTo>
                <a:lnTo>
                  <a:pt x="875282" y="173607"/>
                </a:lnTo>
                <a:close/>
              </a:path>
              <a:path w="1083310" h="191770">
                <a:moveTo>
                  <a:pt x="792534" y="110441"/>
                </a:moveTo>
                <a:lnTo>
                  <a:pt x="778587" y="110441"/>
                </a:lnTo>
                <a:lnTo>
                  <a:pt x="772485" y="109603"/>
                </a:lnTo>
                <a:lnTo>
                  <a:pt x="743533" y="84557"/>
                </a:lnTo>
                <a:lnTo>
                  <a:pt x="743541" y="70710"/>
                </a:lnTo>
                <a:lnTo>
                  <a:pt x="772485" y="45698"/>
                </a:lnTo>
                <a:lnTo>
                  <a:pt x="778587" y="44860"/>
                </a:lnTo>
                <a:lnTo>
                  <a:pt x="792534" y="44860"/>
                </a:lnTo>
                <a:lnTo>
                  <a:pt x="798636" y="45698"/>
                </a:lnTo>
                <a:lnTo>
                  <a:pt x="809097" y="49051"/>
                </a:lnTo>
                <a:lnTo>
                  <a:pt x="813489" y="51297"/>
                </a:lnTo>
                <a:lnTo>
                  <a:pt x="820343" y="56729"/>
                </a:lnTo>
                <a:lnTo>
                  <a:pt x="780733" y="56729"/>
                </a:lnTo>
                <a:lnTo>
                  <a:pt x="776542" y="57265"/>
                </a:lnTo>
                <a:lnTo>
                  <a:pt x="756995" y="72956"/>
                </a:lnTo>
                <a:lnTo>
                  <a:pt x="756995" y="82344"/>
                </a:lnTo>
                <a:lnTo>
                  <a:pt x="780733" y="98572"/>
                </a:lnTo>
                <a:lnTo>
                  <a:pt x="820343" y="98572"/>
                </a:lnTo>
                <a:lnTo>
                  <a:pt x="813489" y="104003"/>
                </a:lnTo>
                <a:lnTo>
                  <a:pt x="809097" y="106250"/>
                </a:lnTo>
                <a:lnTo>
                  <a:pt x="798636" y="109603"/>
                </a:lnTo>
                <a:lnTo>
                  <a:pt x="792534" y="110441"/>
                </a:lnTo>
                <a:close/>
              </a:path>
              <a:path w="1083310" h="191770">
                <a:moveTo>
                  <a:pt x="820343" y="98572"/>
                </a:moveTo>
                <a:lnTo>
                  <a:pt x="790389" y="98572"/>
                </a:lnTo>
                <a:lnTo>
                  <a:pt x="794580" y="98035"/>
                </a:lnTo>
                <a:lnTo>
                  <a:pt x="801688" y="95890"/>
                </a:lnTo>
                <a:lnTo>
                  <a:pt x="814126" y="82344"/>
                </a:lnTo>
                <a:lnTo>
                  <a:pt x="814089" y="72956"/>
                </a:lnTo>
                <a:lnTo>
                  <a:pt x="790389" y="56729"/>
                </a:lnTo>
                <a:lnTo>
                  <a:pt x="820343" y="56729"/>
                </a:lnTo>
                <a:lnTo>
                  <a:pt x="827588" y="84557"/>
                </a:lnTo>
                <a:lnTo>
                  <a:pt x="826733" y="88078"/>
                </a:lnTo>
                <a:lnTo>
                  <a:pt x="823246" y="95185"/>
                </a:lnTo>
                <a:lnTo>
                  <a:pt x="820597" y="98371"/>
                </a:lnTo>
                <a:lnTo>
                  <a:pt x="820343" y="98572"/>
                </a:lnTo>
                <a:close/>
              </a:path>
              <a:path w="1083310" h="191770">
                <a:moveTo>
                  <a:pt x="875282" y="113257"/>
                </a:moveTo>
                <a:lnTo>
                  <a:pt x="861200" y="113257"/>
                </a:lnTo>
                <a:lnTo>
                  <a:pt x="861200" y="2615"/>
                </a:lnTo>
                <a:lnTo>
                  <a:pt x="875282" y="2615"/>
                </a:lnTo>
                <a:lnTo>
                  <a:pt x="875282" y="52102"/>
                </a:lnTo>
                <a:lnTo>
                  <a:pt x="903445" y="52102"/>
                </a:lnTo>
                <a:lnTo>
                  <a:pt x="903445" y="64574"/>
                </a:lnTo>
                <a:lnTo>
                  <a:pt x="875282" y="64574"/>
                </a:lnTo>
                <a:lnTo>
                  <a:pt x="875282" y="113257"/>
                </a:lnTo>
                <a:close/>
              </a:path>
              <a:path w="1083310" h="191770">
                <a:moveTo>
                  <a:pt x="792601" y="23335"/>
                </a:moveTo>
                <a:lnTo>
                  <a:pt x="778520" y="23335"/>
                </a:lnTo>
                <a:lnTo>
                  <a:pt x="778520" y="0"/>
                </a:lnTo>
                <a:lnTo>
                  <a:pt x="792601" y="0"/>
                </a:lnTo>
                <a:lnTo>
                  <a:pt x="792601" y="23335"/>
                </a:lnTo>
                <a:close/>
              </a:path>
              <a:path w="1083310" h="191770">
                <a:moveTo>
                  <a:pt x="838669" y="35606"/>
                </a:moveTo>
                <a:lnTo>
                  <a:pt x="732855" y="35606"/>
                </a:lnTo>
                <a:lnTo>
                  <a:pt x="732855" y="23335"/>
                </a:lnTo>
                <a:lnTo>
                  <a:pt x="838669" y="23335"/>
                </a:lnTo>
                <a:lnTo>
                  <a:pt x="838669" y="35606"/>
                </a:lnTo>
                <a:close/>
              </a:path>
              <a:path w="1083310" h="191770">
                <a:moveTo>
                  <a:pt x="1082686" y="120499"/>
                </a:moveTo>
                <a:lnTo>
                  <a:pt x="913705" y="120499"/>
                </a:lnTo>
                <a:lnTo>
                  <a:pt x="913705" y="108228"/>
                </a:lnTo>
                <a:lnTo>
                  <a:pt x="1082686" y="108228"/>
                </a:lnTo>
                <a:lnTo>
                  <a:pt x="1082686" y="120499"/>
                </a:lnTo>
                <a:close/>
              </a:path>
              <a:path w="1083310" h="191770">
                <a:moveTo>
                  <a:pt x="1005437" y="186482"/>
                </a:moveTo>
                <a:lnTo>
                  <a:pt x="991154" y="186482"/>
                </a:lnTo>
                <a:lnTo>
                  <a:pt x="991154" y="120499"/>
                </a:lnTo>
                <a:lnTo>
                  <a:pt x="1005437" y="120499"/>
                </a:lnTo>
                <a:lnTo>
                  <a:pt x="1005437" y="186482"/>
                </a:lnTo>
                <a:close/>
              </a:path>
              <a:path w="1083310" h="191770">
                <a:moveTo>
                  <a:pt x="931609" y="88513"/>
                </a:moveTo>
                <a:lnTo>
                  <a:pt x="925372" y="77248"/>
                </a:lnTo>
                <a:lnTo>
                  <a:pt x="932883" y="74432"/>
                </a:lnTo>
                <a:lnTo>
                  <a:pt x="940560" y="71280"/>
                </a:lnTo>
                <a:lnTo>
                  <a:pt x="977005" y="53544"/>
                </a:lnTo>
                <a:lnTo>
                  <a:pt x="990953" y="9052"/>
                </a:lnTo>
                <a:lnTo>
                  <a:pt x="1005236" y="9052"/>
                </a:lnTo>
                <a:lnTo>
                  <a:pt x="1005236" y="29571"/>
                </a:lnTo>
                <a:lnTo>
                  <a:pt x="1005605" y="33393"/>
                </a:lnTo>
                <a:lnTo>
                  <a:pt x="1017271" y="52303"/>
                </a:lnTo>
                <a:lnTo>
                  <a:pt x="997994" y="52303"/>
                </a:lnTo>
                <a:lnTo>
                  <a:pt x="962488" y="75136"/>
                </a:lnTo>
                <a:lnTo>
                  <a:pt x="937675" y="86081"/>
                </a:lnTo>
                <a:lnTo>
                  <a:pt x="931609" y="88513"/>
                </a:lnTo>
                <a:close/>
              </a:path>
              <a:path w="1083310" h="191770">
                <a:moveTo>
                  <a:pt x="1064178" y="88111"/>
                </a:moveTo>
                <a:lnTo>
                  <a:pt x="1027230" y="71884"/>
                </a:lnTo>
                <a:lnTo>
                  <a:pt x="998195" y="52303"/>
                </a:lnTo>
                <a:lnTo>
                  <a:pt x="1017271" y="52303"/>
                </a:lnTo>
                <a:lnTo>
                  <a:pt x="1018982" y="53544"/>
                </a:lnTo>
                <a:lnTo>
                  <a:pt x="1022268" y="55522"/>
                </a:lnTo>
                <a:lnTo>
                  <a:pt x="1062703" y="74230"/>
                </a:lnTo>
                <a:lnTo>
                  <a:pt x="1070213" y="77047"/>
                </a:lnTo>
                <a:lnTo>
                  <a:pt x="1064178" y="88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5651" y="5793771"/>
            <a:ext cx="224154" cy="0"/>
          </a:xfrm>
          <a:custGeom>
            <a:avLst/>
            <a:gdLst/>
            <a:ahLst/>
            <a:cxnLst/>
            <a:rect l="l" t="t" r="r" b="b"/>
            <a:pathLst>
              <a:path w="224154">
                <a:moveTo>
                  <a:pt x="0" y="0"/>
                </a:moveTo>
                <a:lnTo>
                  <a:pt x="223837" y="0"/>
                </a:lnTo>
              </a:path>
            </a:pathLst>
          </a:custGeom>
          <a:ln w="9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04178" y="5793771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787" y="0"/>
                </a:lnTo>
              </a:path>
            </a:pathLst>
          </a:custGeom>
          <a:ln w="9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10328" y="5766925"/>
            <a:ext cx="3484245" cy="735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">
              <a:lnSpc>
                <a:spcPts val="1460"/>
              </a:lnSpc>
              <a:spcBef>
                <a:spcPts val="105"/>
              </a:spcBef>
              <a:tabLst>
                <a:tab pos="948690" algn="l"/>
              </a:tabLst>
            </a:pPr>
            <a:r>
              <a:rPr sz="1550" i="1" dirty="0">
                <a:latin typeface="Times New Roman"/>
                <a:cs typeface="Times New Roman"/>
              </a:rPr>
              <a:t>b</a:t>
            </a:r>
            <a:r>
              <a:rPr sz="1550" i="1" spc="-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S</a:t>
            </a:r>
            <a:r>
              <a:rPr sz="1550" i="1" spc="-220" dirty="0">
                <a:latin typeface="Times New Roman"/>
                <a:cs typeface="Times New Roman"/>
              </a:rPr>
              <a:t> </a:t>
            </a:r>
            <a:r>
              <a:rPr sz="1350" spc="-15" baseline="43209" dirty="0">
                <a:latin typeface="Symbol"/>
                <a:cs typeface="Symbol"/>
              </a:rPr>
              <a:t></a:t>
            </a:r>
            <a:r>
              <a:rPr sz="1350" spc="-15" baseline="43209" dirty="0">
                <a:latin typeface="Times New Roman"/>
                <a:cs typeface="Times New Roman"/>
              </a:rPr>
              <a:t>1</a:t>
            </a:r>
            <a:r>
              <a:rPr sz="1350" spc="-217" baseline="43209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</a:t>
            </a:r>
            <a:r>
              <a:rPr sz="1550" spc="-180" dirty="0">
                <a:latin typeface="Times New Roman"/>
                <a:cs typeface="Times New Roman"/>
              </a:rPr>
              <a:t> </a:t>
            </a:r>
            <a:r>
              <a:rPr sz="1550" i="1" spc="-50" dirty="0">
                <a:latin typeface="Times New Roman"/>
                <a:cs typeface="Times New Roman"/>
              </a:rPr>
              <a:t>X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dirty="0">
                <a:latin typeface="Symbol"/>
                <a:cs typeface="Symbol"/>
              </a:rPr>
              <a:t>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X</a:t>
            </a:r>
            <a:r>
              <a:rPr sz="1550" i="1" spc="3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</a:t>
            </a:r>
            <a:r>
              <a:rPr sz="1550" spc="-4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</a:t>
            </a:r>
            <a:r>
              <a:rPr sz="1550" spc="-5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(0.545,</a:t>
            </a:r>
            <a:r>
              <a:rPr sz="1550" spc="-2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Symbol"/>
                <a:cs typeface="Symbol"/>
              </a:rPr>
              <a:t></a:t>
            </a:r>
            <a:r>
              <a:rPr sz="1550" spc="-10" dirty="0">
                <a:latin typeface="Times New Roman"/>
                <a:cs typeface="Times New Roman"/>
              </a:rPr>
              <a:t>0.558,</a:t>
            </a:r>
            <a:r>
              <a:rPr sz="1550" spc="-18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Symbol"/>
                <a:cs typeface="Symbol"/>
              </a:rPr>
              <a:t></a:t>
            </a:r>
            <a:r>
              <a:rPr sz="1550" spc="-10" dirty="0">
                <a:latin typeface="Times New Roman"/>
                <a:cs typeface="Times New Roman"/>
              </a:rPr>
              <a:t>1.024)</a:t>
            </a:r>
            <a:r>
              <a:rPr sz="1550" spc="-180" dirty="0">
                <a:latin typeface="Times New Roman"/>
                <a:cs typeface="Times New Roman"/>
              </a:rPr>
              <a:t> </a:t>
            </a:r>
            <a:r>
              <a:rPr sz="1550" spc="-50" dirty="0">
                <a:latin typeface="Times New Roman"/>
                <a:cs typeface="Times New Roman"/>
              </a:rPr>
              <a:t>'</a:t>
            </a:r>
            <a:endParaRPr sz="1550">
              <a:latin typeface="Times New Roman"/>
              <a:cs typeface="Times New Roman"/>
            </a:endParaRPr>
          </a:p>
          <a:p>
            <a:pPr marL="839469">
              <a:lnSpc>
                <a:spcPts val="680"/>
              </a:lnSpc>
              <a:tabLst>
                <a:tab pos="1235710" algn="l"/>
              </a:tabLst>
            </a:pPr>
            <a:r>
              <a:rPr sz="900" spc="-50" dirty="0">
                <a:latin typeface="Times New Roman"/>
                <a:cs typeface="Times New Roman"/>
              </a:rPr>
              <a:t>2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-5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650" i="1" dirty="0">
                <a:latin typeface="Times New Roman"/>
                <a:cs typeface="Times New Roman"/>
              </a:rPr>
              <a:t>Y</a:t>
            </a:r>
            <a:r>
              <a:rPr sz="1650" i="1" spc="3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4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0.545</a:t>
            </a:r>
            <a:r>
              <a:rPr sz="1650" i="1" dirty="0">
                <a:latin typeface="Times New Roman"/>
                <a:cs typeface="Times New Roman"/>
              </a:rPr>
              <a:t>X</a:t>
            </a:r>
            <a:r>
              <a:rPr sz="1425" baseline="-26315" dirty="0">
                <a:latin typeface="Times New Roman"/>
                <a:cs typeface="Times New Roman"/>
              </a:rPr>
              <a:t>1</a:t>
            </a:r>
            <a:r>
              <a:rPr sz="1425" spc="337" baseline="-263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</a:t>
            </a:r>
            <a:r>
              <a:rPr sz="1650" spc="-8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0.558</a:t>
            </a:r>
            <a:r>
              <a:rPr sz="1650" i="1" dirty="0">
                <a:latin typeface="Times New Roman"/>
                <a:cs typeface="Times New Roman"/>
              </a:rPr>
              <a:t>X</a:t>
            </a:r>
            <a:r>
              <a:rPr sz="1650" i="1" spc="-190" dirty="0">
                <a:latin typeface="Times New Roman"/>
                <a:cs typeface="Times New Roman"/>
              </a:rPr>
              <a:t> </a:t>
            </a:r>
            <a:r>
              <a:rPr sz="1425" baseline="-26315" dirty="0">
                <a:latin typeface="Times New Roman"/>
                <a:cs typeface="Times New Roman"/>
              </a:rPr>
              <a:t>2</a:t>
            </a:r>
            <a:r>
              <a:rPr sz="1425" spc="465" baseline="-263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</a:t>
            </a:r>
            <a:r>
              <a:rPr sz="1650" dirty="0">
                <a:latin typeface="Times New Roman"/>
                <a:cs typeface="Times New Roman"/>
              </a:rPr>
              <a:t>1.024</a:t>
            </a:r>
            <a:r>
              <a:rPr sz="1650" spc="-229" dirty="0">
                <a:latin typeface="Times New Roman"/>
                <a:cs typeface="Times New Roman"/>
              </a:rPr>
              <a:t> </a:t>
            </a:r>
            <a:r>
              <a:rPr sz="1650" i="1" dirty="0">
                <a:latin typeface="Times New Roman"/>
                <a:cs typeface="Times New Roman"/>
              </a:rPr>
              <a:t>X</a:t>
            </a:r>
            <a:r>
              <a:rPr sz="1650" i="1" spc="-215" dirty="0">
                <a:latin typeface="Times New Roman"/>
                <a:cs typeface="Times New Roman"/>
              </a:rPr>
              <a:t> </a:t>
            </a:r>
            <a:r>
              <a:rPr sz="1425" spc="-75" baseline="-26315" dirty="0">
                <a:latin typeface="Times New Roman"/>
                <a:cs typeface="Times New Roman"/>
              </a:rPr>
              <a:t>3</a:t>
            </a:r>
            <a:endParaRPr sz="1425" baseline="-26315">
              <a:latin typeface="Times New Roman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2133" y="1660398"/>
            <a:ext cx="307975" cy="306705"/>
            <a:chOff x="1072133" y="1660398"/>
            <a:chExt cx="307975" cy="306705"/>
          </a:xfrm>
        </p:grpSpPr>
        <p:sp>
          <p:nvSpPr>
            <p:cNvPr id="3" name="object 3"/>
            <p:cNvSpPr/>
            <p:nvPr/>
          </p:nvSpPr>
          <p:spPr>
            <a:xfrm>
              <a:off x="1083564" y="1812036"/>
              <a:ext cx="285115" cy="143510"/>
            </a:xfrm>
            <a:custGeom>
              <a:avLst/>
              <a:gdLst/>
              <a:ahLst/>
              <a:cxnLst/>
              <a:rect l="l" t="t" r="r" b="b"/>
              <a:pathLst>
                <a:path w="285115" h="143510">
                  <a:moveTo>
                    <a:pt x="1523" y="3031"/>
                  </a:moveTo>
                  <a:lnTo>
                    <a:pt x="0" y="1524"/>
                  </a:lnTo>
                  <a:lnTo>
                    <a:pt x="1523" y="16"/>
                  </a:lnTo>
                  <a:lnTo>
                    <a:pt x="1523" y="3031"/>
                  </a:lnTo>
                  <a:close/>
                </a:path>
                <a:path w="285115" h="143510">
                  <a:moveTo>
                    <a:pt x="143256" y="143255"/>
                  </a:moveTo>
                  <a:lnTo>
                    <a:pt x="143256" y="141731"/>
                  </a:lnTo>
                  <a:lnTo>
                    <a:pt x="281940" y="3047"/>
                  </a:lnTo>
                  <a:lnTo>
                    <a:pt x="283463" y="0"/>
                  </a:lnTo>
                  <a:lnTo>
                    <a:pt x="284987" y="1524"/>
                  </a:lnTo>
                  <a:lnTo>
                    <a:pt x="143256" y="143255"/>
                  </a:lnTo>
                  <a:close/>
                </a:path>
                <a:path w="285115" h="143510">
                  <a:moveTo>
                    <a:pt x="143220" y="143219"/>
                  </a:moveTo>
                  <a:lnTo>
                    <a:pt x="1539" y="3047"/>
                  </a:lnTo>
                  <a:lnTo>
                    <a:pt x="3048" y="3047"/>
                  </a:lnTo>
                  <a:lnTo>
                    <a:pt x="143220" y="143219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133" y="1800605"/>
              <a:ext cx="307847" cy="1661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3563" y="1671828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143256" y="283463"/>
                  </a:moveTo>
                  <a:lnTo>
                    <a:pt x="0" y="141731"/>
                  </a:lnTo>
                  <a:lnTo>
                    <a:pt x="143256" y="0"/>
                  </a:lnTo>
                  <a:lnTo>
                    <a:pt x="284987" y="141731"/>
                  </a:lnTo>
                  <a:lnTo>
                    <a:pt x="143256" y="283463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3563" y="1671828"/>
              <a:ext cx="285115" cy="283845"/>
            </a:xfrm>
            <a:custGeom>
              <a:avLst/>
              <a:gdLst/>
              <a:ahLst/>
              <a:cxnLst/>
              <a:rect l="l" t="t" r="r" b="b"/>
              <a:pathLst>
                <a:path w="285115" h="283844">
                  <a:moveTo>
                    <a:pt x="0" y="141731"/>
                  </a:moveTo>
                  <a:lnTo>
                    <a:pt x="143256" y="0"/>
                  </a:lnTo>
                  <a:lnTo>
                    <a:pt x="284987" y="141731"/>
                  </a:lnTo>
                  <a:lnTo>
                    <a:pt x="143256" y="283463"/>
                  </a:lnTo>
                  <a:lnTo>
                    <a:pt x="0" y="141731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509233" y="1717057"/>
            <a:ext cx="644525" cy="229235"/>
          </a:xfrm>
          <a:custGeom>
            <a:avLst/>
            <a:gdLst/>
            <a:ahLst/>
            <a:cxnLst/>
            <a:rect l="l" t="t" r="r" b="b"/>
            <a:pathLst>
              <a:path w="644525" h="229235">
                <a:moveTo>
                  <a:pt x="22082" y="201934"/>
                </a:moveTo>
                <a:lnTo>
                  <a:pt x="0" y="201934"/>
                </a:lnTo>
                <a:lnTo>
                  <a:pt x="0" y="20365"/>
                </a:lnTo>
                <a:lnTo>
                  <a:pt x="72627" y="20365"/>
                </a:lnTo>
                <a:lnTo>
                  <a:pt x="80761" y="21606"/>
                </a:lnTo>
                <a:lnTo>
                  <a:pt x="95141" y="26569"/>
                </a:lnTo>
                <a:lnTo>
                  <a:pt x="101281" y="30097"/>
                </a:lnTo>
                <a:lnTo>
                  <a:pt x="111464" y="39248"/>
                </a:lnTo>
                <a:lnTo>
                  <a:pt x="112347" y="40485"/>
                </a:lnTo>
                <a:lnTo>
                  <a:pt x="22082" y="40485"/>
                </a:lnTo>
                <a:lnTo>
                  <a:pt x="22082" y="105506"/>
                </a:lnTo>
                <a:lnTo>
                  <a:pt x="111038" y="105506"/>
                </a:lnTo>
                <a:lnTo>
                  <a:pt x="107796" y="109322"/>
                </a:lnTo>
                <a:lnTo>
                  <a:pt x="102382" y="114062"/>
                </a:lnTo>
                <a:lnTo>
                  <a:pt x="96385" y="117855"/>
                </a:lnTo>
                <a:lnTo>
                  <a:pt x="89803" y="120703"/>
                </a:lnTo>
                <a:lnTo>
                  <a:pt x="91851" y="125381"/>
                </a:lnTo>
                <a:lnTo>
                  <a:pt x="68908" y="125381"/>
                </a:lnTo>
                <a:lnTo>
                  <a:pt x="68982" y="125547"/>
                </a:lnTo>
                <a:lnTo>
                  <a:pt x="68461" y="125626"/>
                </a:lnTo>
                <a:lnTo>
                  <a:pt x="22082" y="125626"/>
                </a:lnTo>
                <a:lnTo>
                  <a:pt x="22082" y="201934"/>
                </a:lnTo>
                <a:close/>
              </a:path>
              <a:path w="644525" h="229235">
                <a:moveTo>
                  <a:pt x="111038" y="105506"/>
                </a:moveTo>
                <a:lnTo>
                  <a:pt x="58396" y="105506"/>
                </a:lnTo>
                <a:lnTo>
                  <a:pt x="68632" y="104986"/>
                </a:lnTo>
                <a:lnTo>
                  <a:pt x="77296" y="103425"/>
                </a:lnTo>
                <a:lnTo>
                  <a:pt x="99372" y="61599"/>
                </a:lnTo>
                <a:lnTo>
                  <a:pt x="96309" y="54098"/>
                </a:lnTo>
                <a:lnTo>
                  <a:pt x="61095" y="40485"/>
                </a:lnTo>
                <a:lnTo>
                  <a:pt x="112347" y="40485"/>
                </a:lnTo>
                <a:lnTo>
                  <a:pt x="115291" y="44611"/>
                </a:lnTo>
                <a:lnTo>
                  <a:pt x="120418" y="56915"/>
                </a:lnTo>
                <a:lnTo>
                  <a:pt x="121700" y="63549"/>
                </a:lnTo>
                <a:lnTo>
                  <a:pt x="121700" y="74345"/>
                </a:lnTo>
                <a:lnTo>
                  <a:pt x="121133" y="82542"/>
                </a:lnTo>
                <a:lnTo>
                  <a:pt x="119431" y="90156"/>
                </a:lnTo>
                <a:lnTo>
                  <a:pt x="116596" y="97188"/>
                </a:lnTo>
                <a:lnTo>
                  <a:pt x="112625" y="103637"/>
                </a:lnTo>
                <a:lnTo>
                  <a:pt x="111038" y="105506"/>
                </a:lnTo>
                <a:close/>
              </a:path>
              <a:path w="644525" h="229235">
                <a:moveTo>
                  <a:pt x="125381" y="201934"/>
                </a:moveTo>
                <a:lnTo>
                  <a:pt x="102895" y="201934"/>
                </a:lnTo>
                <a:lnTo>
                  <a:pt x="68908" y="125381"/>
                </a:lnTo>
                <a:lnTo>
                  <a:pt x="91851" y="125381"/>
                </a:lnTo>
                <a:lnTo>
                  <a:pt x="125381" y="201934"/>
                </a:lnTo>
                <a:close/>
              </a:path>
              <a:path w="644525" h="229235">
                <a:moveTo>
                  <a:pt x="357249" y="57169"/>
                </a:moveTo>
                <a:lnTo>
                  <a:pt x="335167" y="57169"/>
                </a:lnTo>
                <a:lnTo>
                  <a:pt x="335167" y="4661"/>
                </a:lnTo>
                <a:lnTo>
                  <a:pt x="357249" y="4661"/>
                </a:lnTo>
                <a:lnTo>
                  <a:pt x="357249" y="57169"/>
                </a:lnTo>
                <a:close/>
              </a:path>
              <a:path w="644525" h="229235">
                <a:moveTo>
                  <a:pt x="218956" y="179606"/>
                </a:moveTo>
                <a:lnTo>
                  <a:pt x="207577" y="163186"/>
                </a:lnTo>
                <a:lnTo>
                  <a:pt x="230429" y="146790"/>
                </a:lnTo>
                <a:lnTo>
                  <a:pt x="244554" y="136375"/>
                </a:lnTo>
                <a:lnTo>
                  <a:pt x="271522" y="108017"/>
                </a:lnTo>
                <a:lnTo>
                  <a:pt x="279224" y="42447"/>
                </a:lnTo>
                <a:lnTo>
                  <a:pt x="211749" y="42447"/>
                </a:lnTo>
                <a:lnTo>
                  <a:pt x="211749" y="22328"/>
                </a:lnTo>
                <a:lnTo>
                  <a:pt x="301061" y="22328"/>
                </a:lnTo>
                <a:lnTo>
                  <a:pt x="301061" y="57169"/>
                </a:lnTo>
                <a:lnTo>
                  <a:pt x="357249" y="57169"/>
                </a:lnTo>
                <a:lnTo>
                  <a:pt x="357249" y="77044"/>
                </a:lnTo>
                <a:lnTo>
                  <a:pt x="300705" y="77044"/>
                </a:lnTo>
                <a:lnTo>
                  <a:pt x="300304" y="83907"/>
                </a:lnTo>
                <a:lnTo>
                  <a:pt x="288712" y="120934"/>
                </a:lnTo>
                <a:lnTo>
                  <a:pt x="260534" y="150467"/>
                </a:lnTo>
                <a:lnTo>
                  <a:pt x="231409" y="171476"/>
                </a:lnTo>
                <a:lnTo>
                  <a:pt x="218956" y="179606"/>
                </a:lnTo>
                <a:close/>
              </a:path>
              <a:path w="644525" h="229235">
                <a:moveTo>
                  <a:pt x="357249" y="217883"/>
                </a:moveTo>
                <a:lnTo>
                  <a:pt x="335167" y="217883"/>
                </a:lnTo>
                <a:lnTo>
                  <a:pt x="335167" y="135440"/>
                </a:lnTo>
                <a:lnTo>
                  <a:pt x="296154" y="135440"/>
                </a:lnTo>
                <a:lnTo>
                  <a:pt x="296154" y="115566"/>
                </a:lnTo>
                <a:lnTo>
                  <a:pt x="335167" y="115566"/>
                </a:lnTo>
                <a:lnTo>
                  <a:pt x="335167" y="77044"/>
                </a:lnTo>
                <a:lnTo>
                  <a:pt x="357249" y="77044"/>
                </a:lnTo>
                <a:lnTo>
                  <a:pt x="357249" y="217883"/>
                </a:lnTo>
                <a:close/>
              </a:path>
              <a:path w="644525" h="229235">
                <a:moveTo>
                  <a:pt x="401415" y="228924"/>
                </a:moveTo>
                <a:lnTo>
                  <a:pt x="379332" y="228924"/>
                </a:lnTo>
                <a:lnTo>
                  <a:pt x="379332" y="0"/>
                </a:lnTo>
                <a:lnTo>
                  <a:pt x="401415" y="0"/>
                </a:lnTo>
                <a:lnTo>
                  <a:pt x="401415" y="228924"/>
                </a:lnTo>
                <a:close/>
              </a:path>
              <a:path w="644525" h="229235">
                <a:moveTo>
                  <a:pt x="441317" y="137649"/>
                </a:moveTo>
                <a:lnTo>
                  <a:pt x="428405" y="122413"/>
                </a:lnTo>
                <a:lnTo>
                  <a:pt x="438993" y="113804"/>
                </a:lnTo>
                <a:lnTo>
                  <a:pt x="449733" y="104885"/>
                </a:lnTo>
                <a:lnTo>
                  <a:pt x="479882" y="74693"/>
                </a:lnTo>
                <a:lnTo>
                  <a:pt x="485330" y="53277"/>
                </a:lnTo>
                <a:lnTo>
                  <a:pt x="485330" y="10550"/>
                </a:lnTo>
                <a:lnTo>
                  <a:pt x="507903" y="10550"/>
                </a:lnTo>
                <a:lnTo>
                  <a:pt x="507913" y="53277"/>
                </a:lnTo>
                <a:lnTo>
                  <a:pt x="522975" y="84405"/>
                </a:lnTo>
                <a:lnTo>
                  <a:pt x="495796" y="84405"/>
                </a:lnTo>
                <a:lnTo>
                  <a:pt x="497527" y="87272"/>
                </a:lnTo>
                <a:lnTo>
                  <a:pt x="497814" y="87590"/>
                </a:lnTo>
                <a:lnTo>
                  <a:pt x="497382" y="88165"/>
                </a:lnTo>
                <a:lnTo>
                  <a:pt x="463502" y="120485"/>
                </a:lnTo>
                <a:lnTo>
                  <a:pt x="447191" y="133404"/>
                </a:lnTo>
                <a:lnTo>
                  <a:pt x="441317" y="137649"/>
                </a:lnTo>
                <a:close/>
              </a:path>
              <a:path w="644525" h="229235">
                <a:moveTo>
                  <a:pt x="497814" y="87590"/>
                </a:moveTo>
                <a:lnTo>
                  <a:pt x="497527" y="87272"/>
                </a:lnTo>
                <a:lnTo>
                  <a:pt x="495796" y="84405"/>
                </a:lnTo>
                <a:lnTo>
                  <a:pt x="499449" y="84405"/>
                </a:lnTo>
                <a:lnTo>
                  <a:pt x="499253" y="85675"/>
                </a:lnTo>
                <a:lnTo>
                  <a:pt x="497814" y="87590"/>
                </a:lnTo>
                <a:close/>
              </a:path>
              <a:path w="644525" h="229235">
                <a:moveTo>
                  <a:pt x="549212" y="130288"/>
                </a:moveTo>
                <a:lnTo>
                  <a:pt x="515126" y="103949"/>
                </a:lnTo>
                <a:lnTo>
                  <a:pt x="497814" y="87590"/>
                </a:lnTo>
                <a:lnTo>
                  <a:pt x="499253" y="85675"/>
                </a:lnTo>
                <a:lnTo>
                  <a:pt x="499449" y="84405"/>
                </a:lnTo>
                <a:lnTo>
                  <a:pt x="522975" y="84405"/>
                </a:lnTo>
                <a:lnTo>
                  <a:pt x="525815" y="87410"/>
                </a:lnTo>
                <a:lnTo>
                  <a:pt x="531253" y="91313"/>
                </a:lnTo>
                <a:lnTo>
                  <a:pt x="537113" y="95785"/>
                </a:lnTo>
                <a:lnTo>
                  <a:pt x="561638" y="115535"/>
                </a:lnTo>
                <a:lnTo>
                  <a:pt x="549212" y="130288"/>
                </a:lnTo>
                <a:close/>
              </a:path>
              <a:path w="644525" h="229235">
                <a:moveTo>
                  <a:pt x="609974" y="164639"/>
                </a:moveTo>
                <a:lnTo>
                  <a:pt x="587892" y="164639"/>
                </a:lnTo>
                <a:lnTo>
                  <a:pt x="587892" y="0"/>
                </a:lnTo>
                <a:lnTo>
                  <a:pt x="609974" y="0"/>
                </a:lnTo>
                <a:lnTo>
                  <a:pt x="609974" y="64530"/>
                </a:lnTo>
                <a:lnTo>
                  <a:pt x="644325" y="64530"/>
                </a:lnTo>
                <a:lnTo>
                  <a:pt x="644325" y="84405"/>
                </a:lnTo>
                <a:lnTo>
                  <a:pt x="609974" y="84405"/>
                </a:lnTo>
                <a:lnTo>
                  <a:pt x="609974" y="164639"/>
                </a:lnTo>
                <a:close/>
              </a:path>
              <a:path w="644525" h="229235">
                <a:moveTo>
                  <a:pt x="617090" y="226225"/>
                </a:moveTo>
                <a:lnTo>
                  <a:pt x="471344" y="226225"/>
                </a:lnTo>
                <a:lnTo>
                  <a:pt x="471344" y="146482"/>
                </a:lnTo>
                <a:lnTo>
                  <a:pt x="493672" y="146482"/>
                </a:lnTo>
                <a:lnTo>
                  <a:pt x="493672" y="206351"/>
                </a:lnTo>
                <a:lnTo>
                  <a:pt x="617090" y="206351"/>
                </a:lnTo>
                <a:lnTo>
                  <a:pt x="617090" y="22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983" y="2235708"/>
            <a:ext cx="5202935" cy="35006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9181" y="2279378"/>
            <a:ext cx="3870325" cy="1287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data7</a:t>
            </a:r>
            <a:r>
              <a:rPr sz="1350" b="1" spc="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10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read.csv("c:/data/mva/data7-</a:t>
            </a: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1.csv")</a:t>
            </a:r>
            <a:endParaRPr sz="1350">
              <a:latin typeface="Malgun Gothic"/>
              <a:cs typeface="Malgun Gothic"/>
            </a:endParaRPr>
          </a:p>
          <a:p>
            <a:pPr marL="12700" marR="2479675" algn="r">
              <a:lnSpc>
                <a:spcPct val="102200"/>
              </a:lnSpc>
              <a:buChar char="&gt;"/>
              <a:tabLst>
                <a:tab pos="177800" algn="l"/>
                <a:tab pos="34163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head(data7,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 3)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group</a:t>
            </a:r>
            <a:r>
              <a:rPr sz="1350" b="1" spc="22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350" b="1" spc="-12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350" b="1" spc="-114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x3</a:t>
            </a:r>
            <a:r>
              <a:rPr sz="1350" b="1" spc="20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50" dirty="0">
                <a:solidFill>
                  <a:srgbClr val="1F497C"/>
                </a:solidFill>
                <a:latin typeface="Malgun Gothic"/>
                <a:cs typeface="Malgun Gothic"/>
              </a:rPr>
              <a:t>1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g1</a:t>
            </a:r>
            <a:r>
              <a:rPr sz="1350" b="1" spc="39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98</a:t>
            </a:r>
            <a:r>
              <a:rPr sz="1350" b="1" spc="-7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81</a:t>
            </a:r>
            <a:r>
              <a:rPr sz="1350" b="1" spc="-5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38</a:t>
            </a:r>
            <a:endParaRPr sz="1350">
              <a:latin typeface="Malgun Gothic"/>
              <a:cs typeface="Malgun Gothic"/>
            </a:endParaRPr>
          </a:p>
          <a:p>
            <a:pPr marR="2453005" algn="r">
              <a:lnSpc>
                <a:spcPct val="100000"/>
              </a:lnSpc>
              <a:spcBef>
                <a:spcPts val="35"/>
              </a:spcBef>
              <a:tabLst>
                <a:tab pos="328930" algn="l"/>
              </a:tabLst>
            </a:pPr>
            <a:r>
              <a:rPr sz="1350" b="1" spc="-50" dirty="0">
                <a:solidFill>
                  <a:srgbClr val="1F497C"/>
                </a:solidFill>
                <a:latin typeface="Malgun Gothic"/>
                <a:cs typeface="Malgun Gothic"/>
              </a:rPr>
              <a:t>2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g1</a:t>
            </a:r>
            <a:r>
              <a:rPr sz="1350" b="1" spc="-7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103</a:t>
            </a:r>
            <a:r>
              <a:rPr sz="1350" b="1" spc="-7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84</a:t>
            </a:r>
            <a:r>
              <a:rPr sz="1350" b="1" spc="-5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38</a:t>
            </a:r>
            <a:endParaRPr sz="1350">
              <a:latin typeface="Malgun Gothic"/>
              <a:cs typeface="Malgun Gothic"/>
            </a:endParaRPr>
          </a:p>
          <a:p>
            <a:pPr marR="2453005" algn="r">
              <a:lnSpc>
                <a:spcPct val="100000"/>
              </a:lnSpc>
              <a:spcBef>
                <a:spcPts val="35"/>
              </a:spcBef>
              <a:tabLst>
                <a:tab pos="328930" algn="l"/>
              </a:tabLst>
            </a:pPr>
            <a:r>
              <a:rPr sz="1350" b="1" spc="-50" dirty="0">
                <a:solidFill>
                  <a:srgbClr val="1F497C"/>
                </a:solidFill>
                <a:latin typeface="Malgun Gothic"/>
                <a:cs typeface="Malgun Gothic"/>
              </a:rPr>
              <a:t>3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g1</a:t>
            </a:r>
            <a:r>
              <a:rPr sz="1350" b="1" spc="-7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103</a:t>
            </a:r>
            <a:r>
              <a:rPr sz="1350" b="1" spc="-7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86</a:t>
            </a:r>
            <a:r>
              <a:rPr sz="1350" b="1" spc="-50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42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9181" y="3541288"/>
            <a:ext cx="3642995" cy="2130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30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data7_g1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-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data7[data7$group=='g1', </a:t>
            </a:r>
            <a:r>
              <a:rPr sz="1350" b="1" spc="305" dirty="0">
                <a:solidFill>
                  <a:srgbClr val="FF0000"/>
                </a:solidFill>
                <a:latin typeface="Malgun Gothic"/>
                <a:cs typeface="Malgun Gothic"/>
              </a:rPr>
              <a:t>-</a:t>
            </a:r>
            <a:r>
              <a:rPr sz="1350" b="1" spc="75" dirty="0">
                <a:solidFill>
                  <a:srgbClr val="FF0000"/>
                </a:solidFill>
                <a:latin typeface="Malgun Gothic"/>
                <a:cs typeface="Malgun Gothic"/>
              </a:rPr>
              <a:t>1]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data7_g2</a:t>
            </a:r>
            <a:r>
              <a:rPr sz="1350" b="1" spc="-2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spc="-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data7[data7$group=='g2', </a:t>
            </a:r>
            <a:r>
              <a:rPr sz="1350" b="1" spc="305" dirty="0">
                <a:solidFill>
                  <a:srgbClr val="FF0000"/>
                </a:solidFill>
                <a:latin typeface="Malgun Gothic"/>
                <a:cs typeface="Malgun Gothic"/>
              </a:rPr>
              <a:t>-</a:t>
            </a:r>
            <a:r>
              <a:rPr sz="1350" b="1" spc="75" dirty="0">
                <a:solidFill>
                  <a:srgbClr val="FF0000"/>
                </a:solidFill>
                <a:latin typeface="Malgun Gothic"/>
                <a:cs typeface="Malgun Gothic"/>
              </a:rPr>
              <a:t>1]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g1_mean</a:t>
            </a:r>
            <a:r>
              <a:rPr sz="1350" b="1" spc="-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 sapply(data7_g1,</a:t>
            </a:r>
            <a:r>
              <a:rPr sz="1350" b="1" spc="-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mean)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g2_mean</a:t>
            </a:r>
            <a:r>
              <a:rPr sz="1350" b="1" spc="-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125" dirty="0">
                <a:solidFill>
                  <a:srgbClr val="FF0000"/>
                </a:solidFill>
                <a:latin typeface="Malgun Gothic"/>
                <a:cs typeface="Malgun Gothic"/>
              </a:rPr>
              <a:t>=</a:t>
            </a:r>
            <a:r>
              <a:rPr sz="1350" b="1" dirty="0">
                <a:solidFill>
                  <a:srgbClr val="FF0000"/>
                </a:solidFill>
                <a:latin typeface="Malgun Gothic"/>
                <a:cs typeface="Malgun Gothic"/>
              </a:rPr>
              <a:t> sapply(data7_g2,</a:t>
            </a:r>
            <a:r>
              <a:rPr sz="1350" b="1" spc="-3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350" b="1" spc="-20" dirty="0">
                <a:solidFill>
                  <a:srgbClr val="FF0000"/>
                </a:solidFill>
                <a:latin typeface="Malgun Gothic"/>
                <a:cs typeface="Malgun Gothic"/>
              </a:rPr>
              <a:t>mean)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3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g1_mean</a:t>
            </a:r>
            <a:endParaRPr sz="1350">
              <a:latin typeface="Malgun Gothic"/>
              <a:cs typeface="Malgun Gothic"/>
            </a:endParaRPr>
          </a:p>
          <a:p>
            <a:pPr marL="12700" marR="1041400" indent="398780">
              <a:lnSpc>
                <a:spcPct val="102200"/>
              </a:lnSpc>
              <a:spcBef>
                <a:spcPts val="5"/>
              </a:spcBef>
              <a:tabLst>
                <a:tab pos="1056640" algn="l"/>
                <a:tab pos="1697989" algn="l"/>
              </a:tabLst>
            </a:pP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x3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110.57143</a:t>
            </a:r>
            <a:r>
              <a:rPr sz="1350" b="1" spc="445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88.00000</a:t>
            </a:r>
            <a:r>
              <a:rPr sz="1350" b="1" spc="459" dirty="0">
                <a:solidFill>
                  <a:srgbClr val="1F497C"/>
                </a:solidFill>
                <a:latin typeface="Malgun Gothic"/>
                <a:cs typeface="Malgun Gothic"/>
              </a:rPr>
              <a:t> </a:t>
            </a:r>
            <a:r>
              <a:rPr sz="1350" b="1" spc="-10" dirty="0">
                <a:solidFill>
                  <a:srgbClr val="1F497C"/>
                </a:solidFill>
                <a:latin typeface="Malgun Gothic"/>
                <a:cs typeface="Malgun Gothic"/>
              </a:rPr>
              <a:t>43.57143</a:t>
            </a:r>
            <a:endParaRPr sz="1350">
              <a:latin typeface="Malgun Gothic"/>
              <a:cs typeface="Malgun Gothic"/>
            </a:endParaRPr>
          </a:p>
          <a:p>
            <a:pPr marL="177165" indent="-165100">
              <a:lnSpc>
                <a:spcPct val="100000"/>
              </a:lnSpc>
              <a:spcBef>
                <a:spcPts val="45"/>
              </a:spcBef>
              <a:buChar char="&gt;"/>
              <a:tabLst>
                <a:tab pos="177800" algn="l"/>
              </a:tabLst>
            </a:pPr>
            <a:r>
              <a:rPr sz="1350" b="1" spc="-10" dirty="0">
                <a:solidFill>
                  <a:srgbClr val="FF0000"/>
                </a:solidFill>
                <a:latin typeface="Malgun Gothic"/>
                <a:cs typeface="Malgun Gothic"/>
              </a:rPr>
              <a:t>g2_mean</a:t>
            </a:r>
            <a:endParaRPr sz="1350">
              <a:latin typeface="Malgun Gothic"/>
              <a:cs typeface="Malgun Gothic"/>
            </a:endParaRPr>
          </a:p>
          <a:p>
            <a:pPr marL="12700" marR="1255395" indent="344170">
              <a:lnSpc>
                <a:spcPct val="102200"/>
              </a:lnSpc>
              <a:tabLst>
                <a:tab pos="938530" algn="l"/>
                <a:tab pos="1524000" algn="l"/>
              </a:tabLst>
            </a:pP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x1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x2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	</a:t>
            </a:r>
            <a:r>
              <a:rPr sz="1350" b="1" spc="-25" dirty="0">
                <a:solidFill>
                  <a:srgbClr val="1F497C"/>
                </a:solidFill>
                <a:latin typeface="Malgun Gothic"/>
                <a:cs typeface="Malgun Gothic"/>
              </a:rPr>
              <a:t>x3 </a:t>
            </a:r>
            <a:r>
              <a:rPr sz="1350" b="1" dirty="0">
                <a:solidFill>
                  <a:srgbClr val="1F497C"/>
                </a:solidFill>
                <a:latin typeface="Malgun Gothic"/>
                <a:cs typeface="Malgun Gothic"/>
              </a:rPr>
              <a:t>98.33333 80.66667</a:t>
            </a:r>
            <a:r>
              <a:rPr sz="1350" b="1" spc="-10" dirty="0">
                <a:solidFill>
                  <a:srgbClr val="1F497C"/>
                </a:solidFill>
                <a:latin typeface="Malgun Gothic"/>
                <a:cs typeface="Malgun Gothic"/>
              </a:rPr>
              <a:t> 37.16667</a:t>
            </a:r>
            <a:endParaRPr sz="13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6753" y="3516833"/>
            <a:ext cx="36131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spc="-110" dirty="0">
                <a:latin typeface="Malgun Gothic"/>
                <a:cs typeface="Malgun Gothic"/>
              </a:rPr>
              <a:t>자료</a:t>
            </a:r>
            <a:endParaRPr sz="1450">
              <a:latin typeface="Malgun Gothic"/>
              <a:cs typeface="Malgun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340" y="2232660"/>
            <a:ext cx="2090928" cy="248107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65631" y="1054537"/>
            <a:ext cx="4276725" cy="463550"/>
            <a:chOff x="865631" y="1054537"/>
            <a:chExt cx="4276725" cy="4635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31" y="1234440"/>
              <a:ext cx="4276343" cy="2834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347" y="1054537"/>
              <a:ext cx="2842118" cy="30421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537197" y="5097018"/>
            <a:ext cx="2045335" cy="1280160"/>
            <a:chOff x="6537197" y="5097018"/>
            <a:chExt cx="2045335" cy="12801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5580" y="5105400"/>
              <a:ext cx="2028443" cy="12633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41007" y="5100828"/>
              <a:ext cx="2037714" cy="1272540"/>
            </a:xfrm>
            <a:custGeom>
              <a:avLst/>
              <a:gdLst/>
              <a:ahLst/>
              <a:cxnLst/>
              <a:rect l="l" t="t" r="r" b="b"/>
              <a:pathLst>
                <a:path w="2037715" h="1272539">
                  <a:moveTo>
                    <a:pt x="0" y="0"/>
                  </a:moveTo>
                  <a:lnTo>
                    <a:pt x="2037588" y="0"/>
                  </a:lnTo>
                  <a:lnTo>
                    <a:pt x="2037588" y="1272539"/>
                  </a:lnTo>
                  <a:lnTo>
                    <a:pt x="0" y="1272539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392" y="6563868"/>
            <a:ext cx="967739" cy="1569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1116</Words>
  <Application>Microsoft Macintosh PowerPoint</Application>
  <PresentationFormat>사용자 지정</PresentationFormat>
  <Paragraphs>245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Cambria</vt:lpstr>
      <vt:lpstr>Times New Roman</vt:lpstr>
      <vt:lpstr>Malgun Gothic</vt:lpstr>
      <vt:lpstr>Cambria Math</vt:lpstr>
      <vt:lpstr>Calibri</vt:lpstr>
      <vt:lpstr>Gulim</vt:lpstr>
      <vt:lpstr>Wingdings</vt:lpstr>
      <vt:lpstr>Arial</vt:lpstr>
      <vt:lpstr>Symbol</vt:lpstr>
      <vt:lpstr>BIZ UDGothic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äÀÉ(N)-10 _( ˝ÆL).pptx</dc:title>
  <dc:creator> 1T</dc:creator>
  <cp:lastModifiedBy>김 태정</cp:lastModifiedBy>
  <cp:revision>5</cp:revision>
  <dcterms:created xsi:type="dcterms:W3CDTF">2022-05-08T07:49:02Z</dcterms:created>
  <dcterms:modified xsi:type="dcterms:W3CDTF">2022-05-09T21:37:09Z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2022-04-01T00:00:00Z</vt:filetime>
  </property>
  <property fmtid="{D5CDD505-2E9C-101B-9397-08002B2CF9AE}" pid="3" name="LastSaved">
    <vt:filetime>2022-05-08T00:00:00Z</vt:filetime>
  </property>
</Properties>
</file>